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707" r:id="rId4"/>
  </p:sldMasterIdLst>
  <p:notesMasterIdLst>
    <p:notesMasterId r:id="rId46"/>
  </p:notesMasterIdLst>
  <p:handoutMasterIdLst>
    <p:handoutMasterId r:id="rId47"/>
  </p:handoutMasterIdLst>
  <p:sldIdLst>
    <p:sldId id="296" r:id="rId5"/>
    <p:sldId id="298" r:id="rId6"/>
    <p:sldId id="299" r:id="rId7"/>
    <p:sldId id="300"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302" r:id="rId43"/>
    <p:sldId id="301" r:id="rId44"/>
    <p:sldId id="297" r:id="rId45"/>
  </p:sldIdLst>
  <p:sldSz cx="9144000" cy="6858000" type="screen4x3"/>
  <p:notesSz cx="6858000" cy="9777413"/>
  <p:kinsoku lang="ja-JP" invalStChars="、。，．・：；？！゛゜ヽヾゝゞ々ー’”）〕］｝〉》」』】°‰′″℃￠％ぁぃぅぇぉっゃゅょゎァィゥェォッャュョヮヵヶ!%),.:;?]}｡｣､･ｧｨｩｪｫｬｭｮｯｰﾞﾟ" invalEndChars="‘“（〔［｛〈《「『【￥＄$([\{｢￡"/>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A2C1FE"/>
    <a:srgbClr val="A2FFA3"/>
    <a:srgbClr val="FFFF99"/>
    <a:srgbClr val="FFFF66"/>
    <a:srgbClr val="FCFEB9"/>
    <a:srgbClr val="CECECE"/>
    <a:srgbClr val="C1CEFF"/>
    <a:srgbClr val="D1D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5625" autoAdjust="0"/>
    <p:restoredTop sz="94702" autoAdjust="0"/>
  </p:normalViewPr>
  <p:slideViewPr>
    <p:cSldViewPr snapToGrid="0">
      <p:cViewPr varScale="1">
        <p:scale>
          <a:sx n="89" d="100"/>
          <a:sy n="89" d="100"/>
        </p:scale>
        <p:origin x="893" y="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7" d="100"/>
          <a:sy n="47" d="100"/>
        </p:scale>
        <p:origin x="2663"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ireeda Mohd Fauzee" userId="317b9630-3a1f-4d7a-ad9a-4df797433863" providerId="ADAL" clId="{39113197-0408-4AD8-B625-9DBC9083A40C}"/>
    <pc:docChg chg="modSld modMainMaster">
      <pc:chgData name="Zaireeda Mohd Fauzee" userId="317b9630-3a1f-4d7a-ad9a-4df797433863" providerId="ADAL" clId="{39113197-0408-4AD8-B625-9DBC9083A40C}" dt="2021-11-23T06:04:52.476" v="1"/>
      <pc:docMkLst>
        <pc:docMk/>
      </pc:docMkLst>
      <pc:sldChg chg="modSp mod">
        <pc:chgData name="Zaireeda Mohd Fauzee" userId="317b9630-3a1f-4d7a-ad9a-4df797433863" providerId="ADAL" clId="{39113197-0408-4AD8-B625-9DBC9083A40C}" dt="2021-11-23T06:04:34.102" v="0" actId="20577"/>
        <pc:sldMkLst>
          <pc:docMk/>
          <pc:sldMk cId="3658713135" sldId="296"/>
        </pc:sldMkLst>
        <pc:spChg chg="mod">
          <ac:chgData name="Zaireeda Mohd Fauzee" userId="317b9630-3a1f-4d7a-ad9a-4df797433863" providerId="ADAL" clId="{39113197-0408-4AD8-B625-9DBC9083A40C}" dt="2021-11-23T06:04:34.102" v="0" actId="20577"/>
          <ac:spMkLst>
            <pc:docMk/>
            <pc:sldMk cId="3658713135" sldId="296"/>
            <ac:spMk id="5" creationId="{00000000-0000-0000-0000-000000000000}"/>
          </ac:spMkLst>
        </pc:spChg>
      </pc:sldChg>
      <pc:sldMasterChg chg="modSp mod">
        <pc:chgData name="Zaireeda Mohd Fauzee" userId="317b9630-3a1f-4d7a-ad9a-4df797433863" providerId="ADAL" clId="{39113197-0408-4AD8-B625-9DBC9083A40C}" dt="2021-11-23T06:04:52.476" v="1"/>
        <pc:sldMasterMkLst>
          <pc:docMk/>
          <pc:sldMasterMk cId="0" sldId="2147483651"/>
        </pc:sldMasterMkLst>
        <pc:spChg chg="mod">
          <ac:chgData name="Zaireeda Mohd Fauzee" userId="317b9630-3a1f-4d7a-ad9a-4df797433863" providerId="ADAL" clId="{39113197-0408-4AD8-B625-9DBC9083A40C}" dt="2021-11-23T06:04:52.476" v="1"/>
          <ac:spMkLst>
            <pc:docMk/>
            <pc:sldMasterMk cId="0" sldId="2147483651"/>
            <ac:spMk id="10" creationId="{00000000-0000-0000-0000-000000000000}"/>
          </ac:spMkLst>
        </pc:s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ChangeArrowheads="1"/>
          </p:cNvSpPr>
          <p:nvPr/>
        </p:nvSpPr>
        <p:spPr bwMode="auto">
          <a:xfrm>
            <a:off x="63500" y="255930"/>
            <a:ext cx="6731000" cy="305212"/>
          </a:xfrm>
          <a:prstGeom prst="rect">
            <a:avLst/>
          </a:prstGeom>
          <a:noFill/>
          <a:ln w="12700">
            <a:noFill/>
            <a:miter lim="800000"/>
            <a:headEnd/>
            <a:tailEnd/>
          </a:ln>
          <a:effectLst/>
        </p:spPr>
        <p:txBody>
          <a:bodyPr wrap="square"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3075" name="Rectangle 3"/>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FECBF41E-5697-4DA0-9269-41CF4329E4F9}"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648930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14400" y="4648200"/>
            <a:ext cx="50292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GB" noProof="0" dirty="0"/>
              <a:t>Click to edit Master notes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13315" name="Rectangle 3"/>
          <p:cNvSpPr>
            <a:spLocks noGrp="1" noRot="1" noChangeAspect="1" noChangeArrowheads="1" noTextEdit="1"/>
          </p:cNvSpPr>
          <p:nvPr>
            <p:ph type="sldImg" idx="2"/>
          </p:nvPr>
        </p:nvSpPr>
        <p:spPr bwMode="auto">
          <a:xfrm>
            <a:off x="1144588" y="854075"/>
            <a:ext cx="4568825" cy="34258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2" name="Rectangle 4"/>
          <p:cNvSpPr>
            <a:spLocks noChangeArrowheads="1"/>
          </p:cNvSpPr>
          <p:nvPr/>
        </p:nvSpPr>
        <p:spPr bwMode="auto">
          <a:xfrm>
            <a:off x="63500" y="107950"/>
            <a:ext cx="6794500" cy="304800"/>
          </a:xfrm>
          <a:prstGeom prst="rect">
            <a:avLst/>
          </a:prstGeom>
          <a:noFill/>
          <a:ln w="12700">
            <a:noFill/>
            <a:miter lim="800000"/>
            <a:headEnd/>
            <a:tailEnd/>
          </a:ln>
          <a:effectLst/>
        </p:spPr>
        <p:txBody>
          <a:bodyPr lIns="90488" tIns="44450" rIns="90488" bIns="44450" anchor="ctr">
            <a:spAutoFit/>
          </a:bodyPr>
          <a:lstStyle/>
          <a:p>
            <a:pPr algn="ctr" eaLnBrk="0" hangingPunct="0">
              <a:defRPr/>
            </a:pPr>
            <a:r>
              <a:rPr lang="en-GB" sz="1400" dirty="0">
                <a:latin typeface="Calibri" pitchFamily="34" charset="0"/>
                <a:cs typeface="Calibri" pitchFamily="34" charset="0"/>
              </a:rPr>
              <a:t>Asia Pacific University of Technology and Innovation</a:t>
            </a:r>
          </a:p>
        </p:txBody>
      </p:sp>
      <p:sp>
        <p:nvSpPr>
          <p:cNvPr id="2053" name="Rectangle 5"/>
          <p:cNvSpPr>
            <a:spLocks noChangeArrowheads="1"/>
          </p:cNvSpPr>
          <p:nvPr/>
        </p:nvSpPr>
        <p:spPr bwMode="auto">
          <a:xfrm>
            <a:off x="6400800" y="9364663"/>
            <a:ext cx="393700" cy="304800"/>
          </a:xfrm>
          <a:prstGeom prst="rect">
            <a:avLst/>
          </a:prstGeom>
          <a:noFill/>
          <a:ln w="12700">
            <a:noFill/>
            <a:miter lim="800000"/>
            <a:headEnd/>
            <a:tailEnd/>
          </a:ln>
          <a:effectLst/>
        </p:spPr>
        <p:txBody>
          <a:bodyPr wrap="none" lIns="90488" tIns="44450" rIns="90488" bIns="44450"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a:fld id="{DA78B72B-E995-4C0D-A7EB-2C021D5E8B6F}" type="slidenum">
              <a:rPr lang="en-GB" altLang="en-US" sz="1400">
                <a:latin typeface="Calibri" panose="020F0502020204030204" pitchFamily="34" charset="0"/>
                <a:cs typeface="Calibri" panose="020F0502020204030204" pitchFamily="34" charset="0"/>
              </a:rPr>
              <a:pPr algn="r"/>
              <a:t>‹#›</a:t>
            </a:fld>
            <a:endParaRPr lang="en-GB" altLang="en-US" sz="14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59005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Calibri"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14821383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E87F31-FA75-006F-00CD-B701AA25BEB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87042" name="Rectangle 2"/>
          <p:cNvSpPr>
            <a:spLocks noGrp="1" noChangeArrowheads="1"/>
          </p:cNvSpPr>
          <p:nvPr>
            <p:ph type="ctrTitle"/>
          </p:nvPr>
        </p:nvSpPr>
        <p:spPr>
          <a:xfrm>
            <a:off x="2172456" y="2200277"/>
            <a:ext cx="6754812" cy="1470025"/>
          </a:xfrm>
        </p:spPr>
        <p:txBody>
          <a:bodyPr/>
          <a:lstStyle>
            <a:lvl1pPr algn="r">
              <a:defRPr>
                <a:solidFill>
                  <a:schemeClr val="accent5"/>
                </a:solidFill>
                <a:latin typeface="Montserrat" panose="00000500000000000000" pitchFamily="2" charset="0"/>
              </a:defRPr>
            </a:lvl1pPr>
          </a:lstStyle>
          <a:p>
            <a:r>
              <a:rPr lang="en-US"/>
              <a:t>Click to edit Master title style</a:t>
            </a:r>
            <a:endParaRPr lang="en-GB" dirty="0"/>
          </a:p>
        </p:txBody>
      </p:sp>
      <p:sp>
        <p:nvSpPr>
          <p:cNvPr id="87043" name="Rectangle 3"/>
          <p:cNvSpPr>
            <a:spLocks noGrp="1" noChangeArrowheads="1"/>
          </p:cNvSpPr>
          <p:nvPr>
            <p:ph type="subTitle" idx="1"/>
          </p:nvPr>
        </p:nvSpPr>
        <p:spPr>
          <a:xfrm>
            <a:off x="3727655" y="3879851"/>
            <a:ext cx="5185325" cy="1752600"/>
          </a:xfrm>
        </p:spPr>
        <p:txBody>
          <a:bodyPr/>
          <a:lstStyle>
            <a:lvl1pPr marL="0" indent="0" algn="r">
              <a:buFontTx/>
              <a:buNone/>
              <a:defRPr b="0">
                <a:solidFill>
                  <a:schemeClr val="bg1"/>
                </a:solidFill>
                <a:latin typeface="+mj-lt"/>
              </a:defRPr>
            </a:lvl1pPr>
          </a:lstStyle>
          <a:p>
            <a:r>
              <a:rPr lang="en-US"/>
              <a:t>Click to edit Master subtitle style</a:t>
            </a:r>
            <a:endParaRPr lang="en-GB" dirty="0"/>
          </a:p>
        </p:txBody>
      </p:sp>
      <p:pic>
        <p:nvPicPr>
          <p:cNvPr id="4" name="Picture 3" descr="Logo, company name&#10;&#10;Description automatically generated">
            <a:extLst>
              <a:ext uri="{FF2B5EF4-FFF2-40B4-BE49-F238E27FC236}">
                <a16:creationId xmlns:a16="http://schemas.microsoft.com/office/drawing/2014/main" id="{42884E60-9935-4C94-C83F-8A17E29F92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39898" y="50215"/>
            <a:ext cx="1104100" cy="1363524"/>
          </a:xfrm>
          <a:prstGeom prst="rect">
            <a:avLst/>
          </a:prstGeom>
        </p:spPr>
      </p:pic>
    </p:spTree>
    <p:extLst>
      <p:ext uri="{BB962C8B-B14F-4D97-AF65-F5344CB8AC3E}">
        <p14:creationId xmlns:p14="http://schemas.microsoft.com/office/powerpoint/2010/main" val="939303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4" name="Picture 3">
            <a:extLst>
              <a:ext uri="{FF2B5EF4-FFF2-40B4-BE49-F238E27FC236}">
                <a16:creationId xmlns:a16="http://schemas.microsoft.com/office/drawing/2014/main" id="{D143FC5C-89B3-91B4-DDDF-8061B1B3970A}"/>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326538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001B4D"/>
        </a:solidFill>
        <a:effectLst/>
      </p:bgPr>
    </p:bg>
    <p:spTree>
      <p:nvGrpSpPr>
        <p:cNvPr id="1" name=""/>
        <p:cNvGrpSpPr/>
        <p:nvPr/>
      </p:nvGrpSpPr>
      <p:grpSpPr>
        <a:xfrm>
          <a:off x="0" y="0"/>
          <a:ext cx="0" cy="0"/>
          <a:chOff x="0" y="0"/>
          <a:chExt cx="0" cy="0"/>
        </a:xfrm>
      </p:grpSpPr>
      <p:sp>
        <p:nvSpPr>
          <p:cNvPr id="6" name="Rectangle 6">
            <a:extLst>
              <a:ext uri="{FF2B5EF4-FFF2-40B4-BE49-F238E27FC236}">
                <a16:creationId xmlns:a16="http://schemas.microsoft.com/office/drawing/2014/main" id="{BBB11AA0-4CFB-DDD2-980D-D195C9DD8A43}"/>
              </a:ext>
            </a:extLst>
          </p:cNvPr>
          <p:cNvSpPr>
            <a:spLocks noGrp="1" noChangeArrowheads="1"/>
          </p:cNvSpPr>
          <p:nvPr>
            <p:ph type="title"/>
          </p:nvPr>
        </p:nvSpPr>
        <p:spPr bwMode="auto">
          <a:xfrm>
            <a:off x="221514" y="274638"/>
            <a:ext cx="7843030" cy="1143000"/>
          </a:xfrm>
          <a:prstGeom prst="rect">
            <a:avLst/>
          </a:prstGeom>
          <a:noFill/>
          <a:ln>
            <a:noFill/>
          </a:ln>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F2655302-5D4A-37B8-AB30-349CD13927BB}"/>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6101878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AC308BD9-AC63-2D50-3B12-FBC0E86013EF}"/>
              </a:ext>
            </a:extLst>
          </p:cNvPr>
          <p:cNvPicPr>
            <a:picLocks noChangeAspect="1"/>
          </p:cNvPicPr>
          <p:nvPr/>
        </p:nvPicPr>
        <p:blipFill>
          <a:blip r:embed="rId2"/>
          <a:stretch>
            <a:fillRect/>
          </a:stretch>
        </p:blipFill>
        <p:spPr>
          <a:xfrm>
            <a:off x="8247810" y="-4762"/>
            <a:ext cx="896190" cy="1109568"/>
          </a:xfrm>
          <a:prstGeom prst="rect">
            <a:avLst/>
          </a:prstGeom>
        </p:spPr>
      </p:pic>
    </p:spTree>
    <p:extLst>
      <p:ext uri="{BB962C8B-B14F-4D97-AF65-F5344CB8AC3E}">
        <p14:creationId xmlns:p14="http://schemas.microsoft.com/office/powerpoint/2010/main" val="1253442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wo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1514"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78363" y="1697038"/>
            <a:ext cx="4038600" cy="4525962"/>
          </a:xfrm>
        </p:spPr>
        <p:txBody>
          <a:bodyPr/>
          <a:lstStyle>
            <a:lvl1pPr>
              <a:defRPr sz="2100">
                <a:solidFill>
                  <a:schemeClr val="bg1"/>
                </a:solidFill>
              </a:defRPr>
            </a:lvl1pPr>
            <a:lvl2pPr>
              <a:defRPr sz="1800">
                <a:solidFill>
                  <a:schemeClr val="bg1"/>
                </a:solidFill>
              </a:defRPr>
            </a:lvl2pPr>
            <a:lvl3pPr>
              <a:defRPr sz="1500">
                <a:solidFill>
                  <a:schemeClr val="bg1"/>
                </a:solidFill>
              </a:defRPr>
            </a:lvl3pPr>
            <a:lvl4pPr>
              <a:defRPr sz="1350">
                <a:solidFill>
                  <a:schemeClr val="bg1"/>
                </a:solidFill>
              </a:defRPr>
            </a:lvl4pPr>
            <a:lvl5pPr>
              <a:defRPr sz="1350">
                <a:solidFill>
                  <a:schemeClr val="bg1"/>
                </a:solidFill>
              </a:defRPr>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Rectangle 6">
            <a:extLst>
              <a:ext uri="{FF2B5EF4-FFF2-40B4-BE49-F238E27FC236}">
                <a16:creationId xmlns:a16="http://schemas.microsoft.com/office/drawing/2014/main" id="{4980A499-972D-DEC1-0CDD-C8C7AF006334}"/>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8" name="Picture 7">
            <a:extLst>
              <a:ext uri="{FF2B5EF4-FFF2-40B4-BE49-F238E27FC236}">
                <a16:creationId xmlns:a16="http://schemas.microsoft.com/office/drawing/2014/main" id="{3F565178-4E2E-92E2-03AB-296C33492130}"/>
              </a:ext>
            </a:extLst>
          </p:cNvPr>
          <p:cNvPicPr>
            <a:picLocks noChangeAspect="1"/>
          </p:cNvPicPr>
          <p:nvPr/>
        </p:nvPicPr>
        <p:blipFill>
          <a:blip r:embed="rId2"/>
          <a:stretch>
            <a:fillRect/>
          </a:stretch>
        </p:blipFill>
        <p:spPr>
          <a:xfrm>
            <a:off x="8247810" y="12700"/>
            <a:ext cx="896190" cy="1103472"/>
          </a:xfrm>
          <a:prstGeom prst="rect">
            <a:avLst/>
          </a:prstGeom>
        </p:spPr>
      </p:pic>
    </p:spTree>
    <p:extLst>
      <p:ext uri="{BB962C8B-B14F-4D97-AF65-F5344CB8AC3E}">
        <p14:creationId xmlns:p14="http://schemas.microsoft.com/office/powerpoint/2010/main" val="2915592320"/>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tx1"/>
                </a:solidFill>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9" name="Picture 8">
            <a:extLst>
              <a:ext uri="{FF2B5EF4-FFF2-40B4-BE49-F238E27FC236}">
                <a16:creationId xmlns:a16="http://schemas.microsoft.com/office/drawing/2014/main" id="{7966537B-1220-BFD8-2AEA-74EE8804032D}"/>
              </a:ext>
            </a:extLst>
          </p:cNvPr>
          <p:cNvPicPr>
            <a:picLocks noChangeAspect="1"/>
          </p:cNvPicPr>
          <p:nvPr/>
        </p:nvPicPr>
        <p:blipFill>
          <a:blip r:embed="rId2"/>
          <a:stretch>
            <a:fillRect/>
          </a:stretch>
        </p:blipFill>
        <p:spPr>
          <a:xfrm>
            <a:off x="8238706" y="0"/>
            <a:ext cx="896190" cy="1109568"/>
          </a:xfrm>
          <a:prstGeom prst="rect">
            <a:avLst/>
          </a:prstGeom>
        </p:spPr>
      </p:pic>
    </p:spTree>
    <p:extLst>
      <p:ext uri="{BB962C8B-B14F-4D97-AF65-F5344CB8AC3E}">
        <p14:creationId xmlns:p14="http://schemas.microsoft.com/office/powerpoint/2010/main" val="31800268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bg>
      <p:bgPr>
        <a:solidFill>
          <a:srgbClr val="001B4D"/>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21514" y="1535113"/>
            <a:ext cx="4275874"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1514" y="2174875"/>
            <a:ext cx="4275874"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1800" b="1">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1800">
                <a:solidFill>
                  <a:schemeClr val="bg1"/>
                </a:solidFill>
              </a:defRPr>
            </a:lvl1pPr>
            <a:lvl2pPr>
              <a:defRPr sz="1500">
                <a:solidFill>
                  <a:schemeClr val="bg1"/>
                </a:solidFill>
              </a:defRPr>
            </a:lvl2pPr>
            <a:lvl3pPr>
              <a:defRPr sz="1350">
                <a:solidFill>
                  <a:schemeClr val="bg1"/>
                </a:solidFill>
              </a:defRPr>
            </a:lvl3pPr>
            <a:lvl4pPr>
              <a:defRPr sz="1200">
                <a:solidFill>
                  <a:schemeClr val="bg1"/>
                </a:solidFill>
              </a:defRPr>
            </a:lvl4pPr>
            <a:lvl5pPr>
              <a:defRPr sz="1200">
                <a:solidFill>
                  <a:schemeClr val="bg1"/>
                </a:solidFill>
              </a:defRPr>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Rectangle 6">
            <a:extLst>
              <a:ext uri="{FF2B5EF4-FFF2-40B4-BE49-F238E27FC236}">
                <a16:creationId xmlns:a16="http://schemas.microsoft.com/office/drawing/2014/main" id="{212DAC53-88F1-5536-6538-48E550FD8C78}"/>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10" name="Picture 9">
            <a:extLst>
              <a:ext uri="{FF2B5EF4-FFF2-40B4-BE49-F238E27FC236}">
                <a16:creationId xmlns:a16="http://schemas.microsoft.com/office/drawing/2014/main" id="{9D52FF7B-3D38-87EF-79B8-141215463ECC}"/>
              </a:ext>
            </a:extLst>
          </p:cNvPr>
          <p:cNvPicPr>
            <a:picLocks noChangeAspect="1"/>
          </p:cNvPicPr>
          <p:nvPr/>
        </p:nvPicPr>
        <p:blipFill>
          <a:blip r:embed="rId2"/>
          <a:stretch>
            <a:fillRect/>
          </a:stretch>
        </p:blipFill>
        <p:spPr>
          <a:xfrm>
            <a:off x="8238706" y="-27860"/>
            <a:ext cx="896190" cy="1103472"/>
          </a:xfrm>
          <a:prstGeom prst="rect">
            <a:avLst/>
          </a:prstGeom>
        </p:spPr>
      </p:pic>
    </p:spTree>
    <p:extLst>
      <p:ext uri="{BB962C8B-B14F-4D97-AF65-F5344CB8AC3E}">
        <p14:creationId xmlns:p14="http://schemas.microsoft.com/office/powerpoint/2010/main" val="2496638094"/>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2_Blank">
    <p:bg>
      <p:bgPr>
        <a:solidFill>
          <a:srgbClr val="001B4D"/>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B28F42-C4BB-5CCC-D37C-2FD6EBCA05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85178591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72B7E-8446-C266-C188-6F26B42EE6FB}"/>
              </a:ext>
            </a:extLst>
          </p:cNvPr>
          <p:cNvPicPr>
            <a:picLocks noChangeAspect="1"/>
          </p:cNvPicPr>
          <p:nvPr/>
        </p:nvPicPr>
        <p:blipFill>
          <a:blip r:embed="rId2"/>
          <a:stretch>
            <a:fillRect/>
          </a:stretch>
        </p:blipFill>
        <p:spPr>
          <a:xfrm>
            <a:off x="8238285" y="0"/>
            <a:ext cx="896190" cy="1109568"/>
          </a:xfrm>
          <a:prstGeom prst="rect">
            <a:avLst/>
          </a:prstGeom>
        </p:spPr>
      </p:pic>
    </p:spTree>
    <p:extLst>
      <p:ext uri="{BB962C8B-B14F-4D97-AF65-F5344CB8AC3E}">
        <p14:creationId xmlns:p14="http://schemas.microsoft.com/office/powerpoint/2010/main" val="31003178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390AB1-350E-8302-6236-A81641023524}"/>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221582869"/>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bg>
      <p:bgPr>
        <a:solidFill>
          <a:srgbClr val="001B4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D5A9F8-B4CB-884F-BB69-658179636F74}"/>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3839473788"/>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900D48-6E21-4217-3CC3-BFF1E0D9186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r="5567" b="5568"/>
          <a:stretch/>
        </p:blipFill>
        <p:spPr>
          <a:xfrm flipH="1" flipV="1">
            <a:off x="-1" y="1"/>
            <a:ext cx="9143999" cy="6858000"/>
          </a:xfrm>
          <a:prstGeom prst="rect">
            <a:avLst/>
          </a:prstGeom>
        </p:spPr>
      </p:pic>
      <p:sp>
        <p:nvSpPr>
          <p:cNvPr id="2" name="Title 1"/>
          <p:cNvSpPr>
            <a:spLocks noGrp="1"/>
          </p:cNvSpPr>
          <p:nvPr>
            <p:ph type="title"/>
          </p:nvPr>
        </p:nvSpPr>
        <p:spPr>
          <a:xfrm>
            <a:off x="722313" y="4406902"/>
            <a:ext cx="7772400" cy="1362075"/>
          </a:xfrm>
        </p:spPr>
        <p:txBody>
          <a:bodyPr anchor="t"/>
          <a:lstStyle>
            <a:lvl1pPr algn="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4" name="Picture 3">
            <a:extLst>
              <a:ext uri="{FF2B5EF4-FFF2-40B4-BE49-F238E27FC236}">
                <a16:creationId xmlns:a16="http://schemas.microsoft.com/office/drawing/2014/main" id="{AE047D7A-CB0C-0E87-02A2-46AE102DCCE8}"/>
              </a:ext>
            </a:extLst>
          </p:cNvPr>
          <p:cNvPicPr>
            <a:picLocks noChangeAspect="1"/>
          </p:cNvPicPr>
          <p:nvPr/>
        </p:nvPicPr>
        <p:blipFill>
          <a:blip r:embed="rId4"/>
          <a:stretch>
            <a:fillRect/>
          </a:stretch>
        </p:blipFill>
        <p:spPr>
          <a:xfrm>
            <a:off x="8041078" y="75543"/>
            <a:ext cx="1102920" cy="1362076"/>
          </a:xfrm>
          <a:prstGeom prst="rect">
            <a:avLst/>
          </a:prstGeom>
        </p:spPr>
      </p:pic>
    </p:spTree>
    <p:extLst>
      <p:ext uri="{BB962C8B-B14F-4D97-AF65-F5344CB8AC3E}">
        <p14:creationId xmlns:p14="http://schemas.microsoft.com/office/powerpoint/2010/main" val="4112839761"/>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tx2"/>
                </a:solidFill>
              </a:defRPr>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7DFCAE6E-66E6-0CBA-0535-F1CCF409B977}"/>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2285360012"/>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Content with Caption">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DC069447-BE09-A312-A5E4-D814D1507ECD}"/>
              </a:ext>
            </a:extLst>
          </p:cNvPr>
          <p:cNvPicPr>
            <a:picLocks noChangeAspect="1"/>
          </p:cNvPicPr>
          <p:nvPr/>
        </p:nvPicPr>
        <p:blipFill>
          <a:blip r:embed="rId2"/>
          <a:stretch>
            <a:fillRect/>
          </a:stretch>
        </p:blipFill>
        <p:spPr>
          <a:xfrm>
            <a:off x="9105" y="0"/>
            <a:ext cx="896190" cy="1103472"/>
          </a:xfrm>
          <a:prstGeom prst="rect">
            <a:avLst/>
          </a:prstGeom>
        </p:spPr>
      </p:pic>
    </p:spTree>
    <p:extLst>
      <p:ext uri="{BB962C8B-B14F-4D97-AF65-F5344CB8AC3E}">
        <p14:creationId xmlns:p14="http://schemas.microsoft.com/office/powerpoint/2010/main" val="73638176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08A88DC6-2D85-73C6-311B-D8A082496EC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4550745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5_Picture with Caption">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500" b="1">
                <a:solidFill>
                  <a:schemeClr val="accent5"/>
                </a:solidFill>
              </a:defRPr>
            </a:lvl1pPr>
          </a:lstStyle>
          <a:p>
            <a:r>
              <a:rPr lang="en-US"/>
              <a:t>Click to edit Master title style</a:t>
            </a:r>
            <a:endParaRPr lang="en-GB" dirty="0"/>
          </a:p>
        </p:txBody>
      </p:sp>
      <p:sp>
        <p:nvSpPr>
          <p:cNvPr id="3" name="Picture Placeholder 2"/>
          <p:cNvSpPr>
            <a:spLocks noGrp="1"/>
          </p:cNvSpPr>
          <p:nvPr>
            <p:ph type="pic" idx="1"/>
          </p:nvPr>
        </p:nvSpPr>
        <p:spPr>
          <a:xfrm>
            <a:off x="1792288" y="612775"/>
            <a:ext cx="5486400" cy="4114800"/>
          </a:xfrm>
          <a:solidFill>
            <a:schemeClr val="bg1">
              <a:lumMod val="95000"/>
            </a:schemeClr>
          </a:solidFill>
        </p:spPr>
        <p:txBody>
          <a:bodyPr/>
          <a:lstStyle>
            <a:lvl1pPr marL="0" indent="0">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050">
                <a:solidFill>
                  <a:schemeClr val="bg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7" name="Picture 6">
            <a:extLst>
              <a:ext uri="{FF2B5EF4-FFF2-40B4-BE49-F238E27FC236}">
                <a16:creationId xmlns:a16="http://schemas.microsoft.com/office/drawing/2014/main" id="{BD6C3883-F038-23D4-CBA3-04C862509E61}"/>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404370069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Picture with Caption">
    <p:bg>
      <p:bgPr>
        <a:solidFill>
          <a:schemeClr val="bg1"/>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4213782"/>
            <a:ext cx="8717438" cy="195841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6" name="Picture 5">
            <a:extLst>
              <a:ext uri="{FF2B5EF4-FFF2-40B4-BE49-F238E27FC236}">
                <a16:creationId xmlns:a16="http://schemas.microsoft.com/office/drawing/2014/main" id="{9DD39C9D-F543-7E39-E1A1-67A1187E7C6D}"/>
              </a:ext>
            </a:extLst>
          </p:cNvPr>
          <p:cNvPicPr>
            <a:picLocks noChangeAspect="1"/>
          </p:cNvPicPr>
          <p:nvPr/>
        </p:nvPicPr>
        <p:blipFill>
          <a:blip r:embed="rId2"/>
          <a:stretch>
            <a:fillRect/>
          </a:stretch>
        </p:blipFill>
        <p:spPr>
          <a:xfrm>
            <a:off x="8247810" y="-16058"/>
            <a:ext cx="896190" cy="1109568"/>
          </a:xfrm>
          <a:prstGeom prst="rect">
            <a:avLst/>
          </a:prstGeom>
        </p:spPr>
      </p:pic>
    </p:spTree>
    <p:extLst>
      <p:ext uri="{BB962C8B-B14F-4D97-AF65-F5344CB8AC3E}">
        <p14:creationId xmlns:p14="http://schemas.microsoft.com/office/powerpoint/2010/main" val="1709774405"/>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_Picture with Caption">
    <p:bg>
      <p:bgPr>
        <a:solidFill>
          <a:srgbClr val="001B4D"/>
        </a:solidFill>
        <a:effectLst/>
      </p:bgPr>
    </p:bg>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AED5BC53-2816-4210-4970-4FC239BFDB5F}"/>
              </a:ext>
            </a:extLst>
          </p:cNvPr>
          <p:cNvSpPr>
            <a:spLocks noGrp="1"/>
          </p:cNvSpPr>
          <p:nvPr>
            <p:ph type="pic" sz="quarter" idx="10"/>
          </p:nvPr>
        </p:nvSpPr>
        <p:spPr>
          <a:xfrm>
            <a:off x="0" y="1192213"/>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ext Placeholder 3">
            <a:extLst>
              <a:ext uri="{FF2B5EF4-FFF2-40B4-BE49-F238E27FC236}">
                <a16:creationId xmlns:a16="http://schemas.microsoft.com/office/drawing/2014/main" id="{40F80C67-7C47-1046-B1B1-5649F52F2ADD}"/>
              </a:ext>
            </a:extLst>
          </p:cNvPr>
          <p:cNvSpPr>
            <a:spLocks noGrp="1"/>
          </p:cNvSpPr>
          <p:nvPr>
            <p:ph type="body" sz="half" idx="2"/>
          </p:nvPr>
        </p:nvSpPr>
        <p:spPr>
          <a:xfrm>
            <a:off x="205033" y="4213782"/>
            <a:ext cx="8717438" cy="195841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pic>
        <p:nvPicPr>
          <p:cNvPr id="4" name="Picture 3">
            <a:extLst>
              <a:ext uri="{FF2B5EF4-FFF2-40B4-BE49-F238E27FC236}">
                <a16:creationId xmlns:a16="http://schemas.microsoft.com/office/drawing/2014/main" id="{AD7DB65F-FE40-D9F7-738B-AE427EA54DDB}"/>
              </a:ext>
            </a:extLst>
          </p:cNvPr>
          <p:cNvPicPr>
            <a:picLocks noChangeAspect="1"/>
          </p:cNvPicPr>
          <p:nvPr/>
        </p:nvPicPr>
        <p:blipFill>
          <a:blip r:embed="rId2"/>
          <a:stretch>
            <a:fillRect/>
          </a:stretch>
        </p:blipFill>
        <p:spPr>
          <a:xfrm>
            <a:off x="8288383" y="-24446"/>
            <a:ext cx="855617" cy="1191981"/>
          </a:xfrm>
          <a:prstGeom prst="rect">
            <a:avLst/>
          </a:prstGeom>
        </p:spPr>
      </p:pic>
    </p:spTree>
    <p:extLst>
      <p:ext uri="{BB962C8B-B14F-4D97-AF65-F5344CB8AC3E}">
        <p14:creationId xmlns:p14="http://schemas.microsoft.com/office/powerpoint/2010/main" val="2679996056"/>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10_Picture with Caption">
    <p:bg>
      <p:bgPr>
        <a:solidFill>
          <a:schemeClr val="bg1"/>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EB1D02F6-DCF7-DAE9-85B9-9944F944B1E8}"/>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661648955"/>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1_Picture with Caption">
    <p:bg>
      <p:bgPr>
        <a:solidFill>
          <a:srgbClr val="001B4D"/>
        </a:solidFill>
        <a:effectLst/>
      </p:bgPr>
    </p:bg>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F7A2FB-3692-7374-ECE6-3DDD8A007D21}"/>
              </a:ext>
            </a:extLst>
          </p:cNvPr>
          <p:cNvSpPr>
            <a:spLocks noGrp="1"/>
          </p:cNvSpPr>
          <p:nvPr>
            <p:ph type="body" sz="half" idx="2"/>
          </p:nvPr>
        </p:nvSpPr>
        <p:spPr>
          <a:xfrm>
            <a:off x="205033" y="1132115"/>
            <a:ext cx="8717438" cy="1654629"/>
          </a:xfrm>
        </p:spPr>
        <p:txBody>
          <a:bodyPr/>
          <a:lstStyle>
            <a:lvl1pPr marL="0" indent="0">
              <a:buNone/>
              <a:defRPr sz="1050">
                <a:solidFill>
                  <a:schemeClr val="bg2"/>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6" name="Picture Placeholder 13">
            <a:extLst>
              <a:ext uri="{FF2B5EF4-FFF2-40B4-BE49-F238E27FC236}">
                <a16:creationId xmlns:a16="http://schemas.microsoft.com/office/drawing/2014/main" id="{0E2C0782-CF15-D587-F209-76A369475B0A}"/>
              </a:ext>
            </a:extLst>
          </p:cNvPr>
          <p:cNvSpPr>
            <a:spLocks noGrp="1"/>
          </p:cNvSpPr>
          <p:nvPr>
            <p:ph type="pic" sz="quarter" idx="16"/>
          </p:nvPr>
        </p:nvSpPr>
        <p:spPr>
          <a:xfrm>
            <a:off x="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117C0E03-AD57-26BD-EFAD-135B4185F34C}"/>
              </a:ext>
            </a:extLst>
          </p:cNvPr>
          <p:cNvSpPr>
            <a:spLocks noGrp="1"/>
          </p:cNvSpPr>
          <p:nvPr>
            <p:ph type="pic" sz="quarter" idx="17"/>
          </p:nvPr>
        </p:nvSpPr>
        <p:spPr>
          <a:xfrm>
            <a:off x="4572000" y="3091544"/>
            <a:ext cx="4572000" cy="3413665"/>
          </a:xfrm>
          <a:prstGeom prst="rect">
            <a:avLst/>
          </a:prstGeom>
          <a:effectLst/>
        </p:spPr>
        <p:txBody>
          <a:bodyPr>
            <a:normAutofit/>
          </a:bodyPr>
          <a:lstStyle>
            <a:lvl1pPr marL="0" indent="0">
              <a:buNone/>
              <a:defRPr sz="1500" b="0" i="0">
                <a:ln>
                  <a:noFill/>
                </a:ln>
                <a:solidFill>
                  <a:schemeClr val="bg1">
                    <a:lumMod val="85000"/>
                  </a:schemeClr>
                </a:solidFill>
                <a:latin typeface="+mj-lt"/>
                <a:ea typeface="Poppins Light" charset="0"/>
                <a:cs typeface="Poppins Light" charset="0"/>
              </a:defRPr>
            </a:lvl1pPr>
          </a:lstStyle>
          <a:p>
            <a:r>
              <a:rPr lang="en-US"/>
              <a:t>Click icon to add picture</a:t>
            </a:r>
            <a:endParaRPr lang="en-US" dirty="0"/>
          </a:p>
        </p:txBody>
      </p:sp>
      <p:pic>
        <p:nvPicPr>
          <p:cNvPr id="4" name="Picture 3">
            <a:extLst>
              <a:ext uri="{FF2B5EF4-FFF2-40B4-BE49-F238E27FC236}">
                <a16:creationId xmlns:a16="http://schemas.microsoft.com/office/drawing/2014/main" id="{A9A4D3AD-E4A5-21C8-8BDB-5FBA46C3F115}"/>
              </a:ext>
            </a:extLst>
          </p:cNvPr>
          <p:cNvPicPr>
            <a:picLocks noChangeAspect="1"/>
          </p:cNvPicPr>
          <p:nvPr/>
        </p:nvPicPr>
        <p:blipFill>
          <a:blip r:embed="rId2"/>
          <a:stretch>
            <a:fillRect/>
          </a:stretch>
        </p:blipFill>
        <p:spPr>
          <a:xfrm>
            <a:off x="8317774" y="1"/>
            <a:ext cx="826226" cy="1151034"/>
          </a:xfrm>
          <a:prstGeom prst="rect">
            <a:avLst/>
          </a:prstGeom>
        </p:spPr>
      </p:pic>
    </p:spTree>
    <p:extLst>
      <p:ext uri="{BB962C8B-B14F-4D97-AF65-F5344CB8AC3E}">
        <p14:creationId xmlns:p14="http://schemas.microsoft.com/office/powerpoint/2010/main" val="75567189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6_Picture with Caption">
    <p:bg>
      <p:bgPr>
        <a:solidFill>
          <a:schemeClr val="bg1"/>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C6F56718-5153-BA4C-1652-9EFB47DA6CB5}"/>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EA7678C3-56FB-0508-5AED-AC1CEF948DFB}"/>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206642042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Picture with Caption">
    <p:bg>
      <p:bgPr>
        <a:solidFill>
          <a:srgbClr val="001B4D"/>
        </a:solidFill>
        <a:effectLst/>
      </p:bgPr>
    </p:bg>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90AFE7E0-13D0-FC56-5802-BC4E161A01B7}"/>
              </a:ext>
            </a:extLst>
          </p:cNvPr>
          <p:cNvSpPr>
            <a:spLocks noGrp="1"/>
          </p:cNvSpPr>
          <p:nvPr>
            <p:ph type="pic" sz="quarter" idx="10"/>
          </p:nvPr>
        </p:nvSpPr>
        <p:spPr>
          <a:xfrm>
            <a:off x="466725" y="1600200"/>
            <a:ext cx="1371601" cy="1828800"/>
          </a:xfrm>
          <a:solidFill>
            <a:schemeClr val="bg1">
              <a:lumMod val="95000"/>
            </a:schemeClr>
          </a:solidFill>
        </p:spPr>
        <p:txBody>
          <a:bodyPr/>
          <a:lstStyle>
            <a:lvl1pPr>
              <a:defRPr sz="1125"/>
            </a:lvl1pPr>
          </a:lstStyle>
          <a:p>
            <a:r>
              <a:rPr lang="en-US"/>
              <a:t>Click icon to add picture</a:t>
            </a:r>
          </a:p>
        </p:txBody>
      </p:sp>
      <p:sp>
        <p:nvSpPr>
          <p:cNvPr id="14" name="Picture Placeholder 2">
            <a:extLst>
              <a:ext uri="{FF2B5EF4-FFF2-40B4-BE49-F238E27FC236}">
                <a16:creationId xmlns:a16="http://schemas.microsoft.com/office/drawing/2014/main" id="{85E21580-F245-B670-F787-BF63FAB4B46D}"/>
              </a:ext>
            </a:extLst>
          </p:cNvPr>
          <p:cNvSpPr>
            <a:spLocks noGrp="1"/>
          </p:cNvSpPr>
          <p:nvPr>
            <p:ph type="pic" sz="quarter" idx="11"/>
          </p:nvPr>
        </p:nvSpPr>
        <p:spPr>
          <a:xfrm>
            <a:off x="2168129" y="1600200"/>
            <a:ext cx="1371601" cy="1828800"/>
          </a:xfrm>
          <a:solidFill>
            <a:schemeClr val="bg1">
              <a:lumMod val="95000"/>
            </a:schemeClr>
          </a:solidFill>
        </p:spPr>
        <p:txBody>
          <a:bodyPr/>
          <a:lstStyle>
            <a:lvl1pPr>
              <a:defRPr sz="1125"/>
            </a:lvl1pPr>
          </a:lstStyle>
          <a:p>
            <a:r>
              <a:rPr lang="en-US"/>
              <a:t>Click icon to add picture</a:t>
            </a:r>
          </a:p>
        </p:txBody>
      </p:sp>
      <p:sp>
        <p:nvSpPr>
          <p:cNvPr id="15" name="Picture Placeholder 2">
            <a:extLst>
              <a:ext uri="{FF2B5EF4-FFF2-40B4-BE49-F238E27FC236}">
                <a16:creationId xmlns:a16="http://schemas.microsoft.com/office/drawing/2014/main" id="{7B93E3A1-F86B-5848-E0D8-9B910D2CF8DA}"/>
              </a:ext>
            </a:extLst>
          </p:cNvPr>
          <p:cNvSpPr>
            <a:spLocks noGrp="1"/>
          </p:cNvSpPr>
          <p:nvPr>
            <p:ph type="pic" sz="quarter" idx="12"/>
          </p:nvPr>
        </p:nvSpPr>
        <p:spPr>
          <a:xfrm>
            <a:off x="3869532" y="1600200"/>
            <a:ext cx="1371601" cy="1828800"/>
          </a:xfrm>
          <a:solidFill>
            <a:schemeClr val="bg1">
              <a:lumMod val="95000"/>
            </a:schemeClr>
          </a:solidFill>
        </p:spPr>
        <p:txBody>
          <a:bodyPr/>
          <a:lstStyle>
            <a:lvl1pPr>
              <a:defRPr sz="1125"/>
            </a:lvl1pPr>
          </a:lstStyle>
          <a:p>
            <a:r>
              <a:rPr lang="en-US"/>
              <a:t>Click icon to add picture</a:t>
            </a:r>
          </a:p>
        </p:txBody>
      </p:sp>
      <p:sp>
        <p:nvSpPr>
          <p:cNvPr id="16" name="Picture Placeholder 2">
            <a:extLst>
              <a:ext uri="{FF2B5EF4-FFF2-40B4-BE49-F238E27FC236}">
                <a16:creationId xmlns:a16="http://schemas.microsoft.com/office/drawing/2014/main" id="{E1A60634-D380-05B9-A200-4BC09F63215A}"/>
              </a:ext>
            </a:extLst>
          </p:cNvPr>
          <p:cNvSpPr>
            <a:spLocks noGrp="1"/>
          </p:cNvSpPr>
          <p:nvPr>
            <p:ph type="pic" sz="quarter" idx="13"/>
          </p:nvPr>
        </p:nvSpPr>
        <p:spPr>
          <a:xfrm>
            <a:off x="5570936" y="1600200"/>
            <a:ext cx="1371601" cy="1828800"/>
          </a:xfrm>
          <a:solidFill>
            <a:schemeClr val="bg1">
              <a:lumMod val="95000"/>
            </a:schemeClr>
          </a:solidFill>
        </p:spPr>
        <p:txBody>
          <a:bodyPr/>
          <a:lstStyle>
            <a:lvl1pPr>
              <a:defRPr sz="1125"/>
            </a:lvl1pPr>
          </a:lstStyle>
          <a:p>
            <a:r>
              <a:rPr lang="en-US"/>
              <a:t>Click icon to add picture</a:t>
            </a:r>
            <a:endParaRPr lang="en-US" dirty="0"/>
          </a:p>
        </p:txBody>
      </p:sp>
      <p:sp>
        <p:nvSpPr>
          <p:cNvPr id="17" name="Picture Placeholder 2">
            <a:extLst>
              <a:ext uri="{FF2B5EF4-FFF2-40B4-BE49-F238E27FC236}">
                <a16:creationId xmlns:a16="http://schemas.microsoft.com/office/drawing/2014/main" id="{FB27992A-9435-FF68-91D5-AB177C86FC73}"/>
              </a:ext>
            </a:extLst>
          </p:cNvPr>
          <p:cNvSpPr>
            <a:spLocks noGrp="1"/>
          </p:cNvSpPr>
          <p:nvPr>
            <p:ph type="pic" sz="quarter" idx="14"/>
          </p:nvPr>
        </p:nvSpPr>
        <p:spPr>
          <a:xfrm>
            <a:off x="7272339" y="1600200"/>
            <a:ext cx="1371601" cy="1828800"/>
          </a:xfrm>
          <a:solidFill>
            <a:schemeClr val="bg1">
              <a:lumMod val="95000"/>
            </a:schemeClr>
          </a:solidFill>
        </p:spPr>
        <p:txBody>
          <a:bodyPr/>
          <a:lstStyle>
            <a:lvl1pPr>
              <a:defRPr sz="1125"/>
            </a:lvl1pPr>
          </a:lstStyle>
          <a:p>
            <a:r>
              <a:rPr lang="en-US"/>
              <a:t>Click icon to add picture</a:t>
            </a:r>
          </a:p>
        </p:txBody>
      </p:sp>
      <p:sp>
        <p:nvSpPr>
          <p:cNvPr id="23" name="Picture Placeholder 2">
            <a:extLst>
              <a:ext uri="{FF2B5EF4-FFF2-40B4-BE49-F238E27FC236}">
                <a16:creationId xmlns:a16="http://schemas.microsoft.com/office/drawing/2014/main" id="{F1E11ABA-2F6F-AD00-6622-96402AE8B6A8}"/>
              </a:ext>
            </a:extLst>
          </p:cNvPr>
          <p:cNvSpPr>
            <a:spLocks noGrp="1"/>
          </p:cNvSpPr>
          <p:nvPr>
            <p:ph type="pic" sz="quarter" idx="15"/>
          </p:nvPr>
        </p:nvSpPr>
        <p:spPr>
          <a:xfrm>
            <a:off x="466725" y="3752850"/>
            <a:ext cx="1371601" cy="1828800"/>
          </a:xfrm>
          <a:solidFill>
            <a:schemeClr val="bg1">
              <a:lumMod val="95000"/>
            </a:schemeClr>
          </a:solidFill>
        </p:spPr>
        <p:txBody>
          <a:bodyPr/>
          <a:lstStyle>
            <a:lvl1pPr>
              <a:defRPr sz="1125"/>
            </a:lvl1pPr>
          </a:lstStyle>
          <a:p>
            <a:r>
              <a:rPr lang="en-US"/>
              <a:t>Click icon to add picture</a:t>
            </a:r>
          </a:p>
        </p:txBody>
      </p:sp>
      <p:sp>
        <p:nvSpPr>
          <p:cNvPr id="24" name="Picture Placeholder 2">
            <a:extLst>
              <a:ext uri="{FF2B5EF4-FFF2-40B4-BE49-F238E27FC236}">
                <a16:creationId xmlns:a16="http://schemas.microsoft.com/office/drawing/2014/main" id="{E9A3798F-F75E-B413-49AE-B6F4D96322FF}"/>
              </a:ext>
            </a:extLst>
          </p:cNvPr>
          <p:cNvSpPr>
            <a:spLocks noGrp="1"/>
          </p:cNvSpPr>
          <p:nvPr>
            <p:ph type="pic" sz="quarter" idx="16"/>
          </p:nvPr>
        </p:nvSpPr>
        <p:spPr>
          <a:xfrm>
            <a:off x="2168129" y="3752850"/>
            <a:ext cx="1371601" cy="1828800"/>
          </a:xfrm>
          <a:solidFill>
            <a:schemeClr val="bg1">
              <a:lumMod val="95000"/>
            </a:schemeClr>
          </a:solidFill>
        </p:spPr>
        <p:txBody>
          <a:bodyPr/>
          <a:lstStyle>
            <a:lvl1pPr>
              <a:defRPr sz="1125"/>
            </a:lvl1pPr>
          </a:lstStyle>
          <a:p>
            <a:r>
              <a:rPr lang="en-US"/>
              <a:t>Click icon to add picture</a:t>
            </a:r>
          </a:p>
        </p:txBody>
      </p:sp>
      <p:sp>
        <p:nvSpPr>
          <p:cNvPr id="25" name="Picture Placeholder 2">
            <a:extLst>
              <a:ext uri="{FF2B5EF4-FFF2-40B4-BE49-F238E27FC236}">
                <a16:creationId xmlns:a16="http://schemas.microsoft.com/office/drawing/2014/main" id="{614A16FD-3307-D7FB-6483-52A5C31098D0}"/>
              </a:ext>
            </a:extLst>
          </p:cNvPr>
          <p:cNvSpPr>
            <a:spLocks noGrp="1"/>
          </p:cNvSpPr>
          <p:nvPr>
            <p:ph type="pic" sz="quarter" idx="17"/>
          </p:nvPr>
        </p:nvSpPr>
        <p:spPr>
          <a:xfrm>
            <a:off x="3869532" y="3752850"/>
            <a:ext cx="1371601" cy="1828800"/>
          </a:xfrm>
          <a:solidFill>
            <a:schemeClr val="bg1">
              <a:lumMod val="95000"/>
            </a:schemeClr>
          </a:solidFill>
        </p:spPr>
        <p:txBody>
          <a:bodyPr/>
          <a:lstStyle>
            <a:lvl1pPr>
              <a:defRPr sz="1125"/>
            </a:lvl1pPr>
          </a:lstStyle>
          <a:p>
            <a:r>
              <a:rPr lang="en-US"/>
              <a:t>Click icon to add picture</a:t>
            </a:r>
          </a:p>
        </p:txBody>
      </p:sp>
      <p:sp>
        <p:nvSpPr>
          <p:cNvPr id="26" name="Picture Placeholder 2">
            <a:extLst>
              <a:ext uri="{FF2B5EF4-FFF2-40B4-BE49-F238E27FC236}">
                <a16:creationId xmlns:a16="http://schemas.microsoft.com/office/drawing/2014/main" id="{EEA5B065-0239-646D-0C09-0596844EF55C}"/>
              </a:ext>
            </a:extLst>
          </p:cNvPr>
          <p:cNvSpPr>
            <a:spLocks noGrp="1"/>
          </p:cNvSpPr>
          <p:nvPr>
            <p:ph type="pic" sz="quarter" idx="18"/>
          </p:nvPr>
        </p:nvSpPr>
        <p:spPr>
          <a:xfrm>
            <a:off x="5570936" y="3752850"/>
            <a:ext cx="1371601" cy="1828800"/>
          </a:xfrm>
          <a:solidFill>
            <a:schemeClr val="bg1">
              <a:lumMod val="95000"/>
            </a:schemeClr>
          </a:solidFill>
        </p:spPr>
        <p:txBody>
          <a:bodyPr/>
          <a:lstStyle>
            <a:lvl1pPr>
              <a:defRPr sz="1125"/>
            </a:lvl1pPr>
          </a:lstStyle>
          <a:p>
            <a:r>
              <a:rPr lang="en-US"/>
              <a:t>Click icon to add picture</a:t>
            </a:r>
          </a:p>
        </p:txBody>
      </p:sp>
      <p:sp>
        <p:nvSpPr>
          <p:cNvPr id="27" name="Picture Placeholder 2">
            <a:extLst>
              <a:ext uri="{FF2B5EF4-FFF2-40B4-BE49-F238E27FC236}">
                <a16:creationId xmlns:a16="http://schemas.microsoft.com/office/drawing/2014/main" id="{9972B1E5-9F94-B5C2-796B-D18122CA922A}"/>
              </a:ext>
            </a:extLst>
          </p:cNvPr>
          <p:cNvSpPr>
            <a:spLocks noGrp="1"/>
          </p:cNvSpPr>
          <p:nvPr>
            <p:ph type="pic" sz="quarter" idx="19"/>
          </p:nvPr>
        </p:nvSpPr>
        <p:spPr>
          <a:xfrm>
            <a:off x="7272339" y="3752850"/>
            <a:ext cx="1371601" cy="1828800"/>
          </a:xfrm>
          <a:solidFill>
            <a:schemeClr val="bg1">
              <a:lumMod val="95000"/>
            </a:schemeClr>
          </a:solidFill>
        </p:spPr>
        <p:txBody>
          <a:bodyPr/>
          <a:lstStyle>
            <a:lvl1pPr>
              <a:defRPr sz="1125"/>
            </a:lvl1pPr>
          </a:lstStyle>
          <a:p>
            <a:r>
              <a:rPr lang="en-US"/>
              <a:t>Click icon to add picture</a:t>
            </a:r>
          </a:p>
        </p:txBody>
      </p:sp>
      <p:sp>
        <p:nvSpPr>
          <p:cNvPr id="3" name="Rectangle 6">
            <a:extLst>
              <a:ext uri="{FF2B5EF4-FFF2-40B4-BE49-F238E27FC236}">
                <a16:creationId xmlns:a16="http://schemas.microsoft.com/office/drawing/2014/main" id="{D4643407-354C-EF13-0031-A2AB96E23A4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5" name="Picture 4">
            <a:extLst>
              <a:ext uri="{FF2B5EF4-FFF2-40B4-BE49-F238E27FC236}">
                <a16:creationId xmlns:a16="http://schemas.microsoft.com/office/drawing/2014/main" id="{DDAC1D59-3DB1-49A4-7834-D463A1612B96}"/>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658669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4" name="Picture 3" descr="A picture containing outdoor object, honeycomb&#10;&#10;Description automatically generated">
            <a:extLst>
              <a:ext uri="{FF2B5EF4-FFF2-40B4-BE49-F238E27FC236}">
                <a16:creationId xmlns:a16="http://schemas.microsoft.com/office/drawing/2014/main" id="{E2BECE40-B9F8-5238-73EB-2221EFFF705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b="14734"/>
          <a:stretch/>
        </p:blipFill>
        <p:spPr>
          <a:xfrm>
            <a:off x="0" y="-87085"/>
            <a:ext cx="9144000" cy="6618514"/>
          </a:xfrm>
          <a:prstGeom prst="rect">
            <a:avLst/>
          </a:prstGeom>
        </p:spPr>
      </p:pic>
      <p:sp>
        <p:nvSpPr>
          <p:cNvPr id="2" name="Title 1"/>
          <p:cNvSpPr>
            <a:spLocks noGrp="1"/>
          </p:cNvSpPr>
          <p:nvPr>
            <p:ph type="title"/>
          </p:nvPr>
        </p:nvSpPr>
        <p:spPr>
          <a:xfrm>
            <a:off x="417513" y="127003"/>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1589576"/>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5" name="Picture 4">
            <a:extLst>
              <a:ext uri="{FF2B5EF4-FFF2-40B4-BE49-F238E27FC236}">
                <a16:creationId xmlns:a16="http://schemas.microsoft.com/office/drawing/2014/main" id="{DDE1FD8D-A7D1-E632-498D-A2DEBD80C6EF}"/>
              </a:ext>
            </a:extLst>
          </p:cNvPr>
          <p:cNvPicPr>
            <a:picLocks noChangeAspect="1"/>
          </p:cNvPicPr>
          <p:nvPr/>
        </p:nvPicPr>
        <p:blipFill>
          <a:blip r:embed="rId4"/>
          <a:stretch>
            <a:fillRect/>
          </a:stretch>
        </p:blipFill>
        <p:spPr>
          <a:xfrm>
            <a:off x="8005476" y="-84512"/>
            <a:ext cx="1115665" cy="1377815"/>
          </a:xfrm>
          <a:prstGeom prst="rect">
            <a:avLst/>
          </a:prstGeom>
        </p:spPr>
      </p:pic>
    </p:spTree>
    <p:extLst>
      <p:ext uri="{BB962C8B-B14F-4D97-AF65-F5344CB8AC3E}">
        <p14:creationId xmlns:p14="http://schemas.microsoft.com/office/powerpoint/2010/main" val="4183515936"/>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bg1">
              <a:lumMod val="95000"/>
            </a:schemeClr>
          </a:solidFill>
        </p:spPr>
        <p:txBody>
          <a:bodyPr/>
          <a:lstStyle>
            <a:lvl1pPr>
              <a:defRPr>
                <a:solidFill>
                  <a:schemeClr val="tx2"/>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bg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6" name="Picture 5">
            <a:extLst>
              <a:ext uri="{FF2B5EF4-FFF2-40B4-BE49-F238E27FC236}">
                <a16:creationId xmlns:a16="http://schemas.microsoft.com/office/drawing/2014/main" id="{3F083A5E-8B19-310B-8AE5-29459F822C26}"/>
              </a:ext>
            </a:extLst>
          </p:cNvPr>
          <p:cNvPicPr>
            <a:picLocks noChangeAspect="1"/>
          </p:cNvPicPr>
          <p:nvPr/>
        </p:nvPicPr>
        <p:blipFill>
          <a:blip r:embed="rId2"/>
          <a:stretch>
            <a:fillRect/>
          </a:stretch>
        </p:blipFill>
        <p:spPr>
          <a:xfrm>
            <a:off x="0" y="80216"/>
            <a:ext cx="896190" cy="1109568"/>
          </a:xfrm>
          <a:prstGeom prst="rect">
            <a:avLst/>
          </a:prstGeom>
        </p:spPr>
      </p:pic>
    </p:spTree>
    <p:extLst>
      <p:ext uri="{BB962C8B-B14F-4D97-AF65-F5344CB8AC3E}">
        <p14:creationId xmlns:p14="http://schemas.microsoft.com/office/powerpoint/2010/main" val="163014351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3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4381500" cy="5016369"/>
          </a:xfrm>
          <a:solidFill>
            <a:schemeClr val="tx1">
              <a:lumMod val="95000"/>
            </a:schemeClr>
          </a:solidFill>
        </p:spPr>
        <p:txBody>
          <a:bodyPr/>
          <a:lstStyle>
            <a:lvl1pPr>
              <a:defRPr>
                <a:solidFill>
                  <a:schemeClr val="accent5"/>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2" name="Picture Placeholder 13">
            <a:extLst>
              <a:ext uri="{FF2B5EF4-FFF2-40B4-BE49-F238E27FC236}">
                <a16:creationId xmlns:a16="http://schemas.microsoft.com/office/drawing/2014/main" id="{8F4BC8B8-56DE-CC45-EB9C-7BE8295CB9FF}"/>
              </a:ext>
            </a:extLst>
          </p:cNvPr>
          <p:cNvSpPr>
            <a:spLocks noGrp="1"/>
          </p:cNvSpPr>
          <p:nvPr>
            <p:ph type="pic" sz="quarter" idx="13"/>
          </p:nvPr>
        </p:nvSpPr>
        <p:spPr>
          <a:xfrm>
            <a:off x="4806423" y="1"/>
            <a:ext cx="4337577" cy="6223000"/>
          </a:xfrm>
          <a:prstGeom prst="rect">
            <a:avLst/>
          </a:prstGeom>
          <a:solidFill>
            <a:schemeClr val="tx1">
              <a:lumMod val="95000"/>
            </a:schemeClr>
          </a:solidFill>
          <a:effectLst/>
        </p:spPr>
        <p:txBody>
          <a:bodyPr>
            <a:normAutofit/>
          </a:bodyPr>
          <a:lstStyle>
            <a:lvl1pPr marL="0" indent="0">
              <a:buNone/>
              <a:defRPr sz="1500">
                <a:ln>
                  <a:noFill/>
                </a:ln>
                <a:solidFill>
                  <a:schemeClr val="bg1">
                    <a:lumMod val="85000"/>
                  </a:schemeClr>
                </a:solidFill>
                <a:latin typeface="+mj-lt"/>
                <a:ea typeface="Lato Light" charset="0"/>
                <a:cs typeface="Lato Light" charset="0"/>
              </a:defRPr>
            </a:lvl1pPr>
          </a:lstStyle>
          <a:p>
            <a:r>
              <a:rPr lang="en-US"/>
              <a:t>Click icon to add picture</a:t>
            </a:r>
            <a:endParaRPr lang="en-US" dirty="0"/>
          </a:p>
        </p:txBody>
      </p:sp>
      <p:pic>
        <p:nvPicPr>
          <p:cNvPr id="5" name="Picture 4">
            <a:extLst>
              <a:ext uri="{FF2B5EF4-FFF2-40B4-BE49-F238E27FC236}">
                <a16:creationId xmlns:a16="http://schemas.microsoft.com/office/drawing/2014/main" id="{6E73B8D9-BACD-B1A6-EFCF-E4175989D30F}"/>
              </a:ext>
            </a:extLst>
          </p:cNvPr>
          <p:cNvPicPr>
            <a:picLocks noChangeAspect="1"/>
          </p:cNvPicPr>
          <p:nvPr/>
        </p:nvPicPr>
        <p:blipFill>
          <a:blip r:embed="rId2"/>
          <a:stretch>
            <a:fillRect/>
          </a:stretch>
        </p:blipFill>
        <p:spPr>
          <a:xfrm>
            <a:off x="56226" y="1"/>
            <a:ext cx="864706" cy="1204642"/>
          </a:xfrm>
          <a:prstGeom prst="rect">
            <a:avLst/>
          </a:prstGeom>
        </p:spPr>
      </p:pic>
    </p:spTree>
    <p:extLst>
      <p:ext uri="{BB962C8B-B14F-4D97-AF65-F5344CB8AC3E}">
        <p14:creationId xmlns:p14="http://schemas.microsoft.com/office/powerpoint/2010/main" val="3659654501"/>
      </p:ext>
    </p:extLst>
  </p:cSld>
  <p:clrMapOvr>
    <a:overrideClrMapping bg1="dk1" tx1="lt1" bg2="dk2" tx2="lt2" accent1="accent1" accent2="accent2" accent3="accent3" accent4="accent4" accent5="accent5" accent6="accent6" hlink="hlink" folHlink="folHlink"/>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Picture Placeholder 13">
            <a:extLst>
              <a:ext uri="{FF2B5EF4-FFF2-40B4-BE49-F238E27FC236}">
                <a16:creationId xmlns:a16="http://schemas.microsoft.com/office/drawing/2014/main" id="{EAE3BF1D-7538-D216-ADA6-8A61272CEC05}"/>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793A658E-0EDC-3F4C-BFB3-E8CA966F34DD}"/>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Picture Placeholder 13">
            <a:extLst>
              <a:ext uri="{FF2B5EF4-FFF2-40B4-BE49-F238E27FC236}">
                <a16:creationId xmlns:a16="http://schemas.microsoft.com/office/drawing/2014/main" id="{A1C42F19-22A5-A6AA-F9A6-B990F2E4BD44}"/>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8" name="Content Placeholder 2">
            <a:extLst>
              <a:ext uri="{FF2B5EF4-FFF2-40B4-BE49-F238E27FC236}">
                <a16:creationId xmlns:a16="http://schemas.microsoft.com/office/drawing/2014/main" id="{63F88012-5D39-66F9-BCBC-E3DED48089D2}"/>
              </a:ext>
            </a:extLst>
          </p:cNvPr>
          <p:cNvSpPr>
            <a:spLocks noGrp="1"/>
          </p:cNvSpPr>
          <p:nvPr>
            <p:ph idx="1"/>
          </p:nvPr>
        </p:nvSpPr>
        <p:spPr>
          <a:xfrm>
            <a:off x="190501" y="1697038"/>
            <a:ext cx="3581400"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9" name="Picture 8">
            <a:extLst>
              <a:ext uri="{FF2B5EF4-FFF2-40B4-BE49-F238E27FC236}">
                <a16:creationId xmlns:a16="http://schemas.microsoft.com/office/drawing/2014/main" id="{FC061A15-FF3E-D475-68D5-CEA211DFFE32}"/>
              </a:ext>
            </a:extLst>
          </p:cNvPr>
          <p:cNvPicPr>
            <a:picLocks noChangeAspect="1"/>
          </p:cNvPicPr>
          <p:nvPr/>
        </p:nvPicPr>
        <p:blipFill>
          <a:blip r:embed="rId2"/>
          <a:stretch>
            <a:fillRect/>
          </a:stretch>
        </p:blipFill>
        <p:spPr>
          <a:xfrm>
            <a:off x="8247810" y="6172"/>
            <a:ext cx="896190" cy="1109568"/>
          </a:xfrm>
          <a:prstGeom prst="rect">
            <a:avLst/>
          </a:prstGeom>
        </p:spPr>
      </p:pic>
    </p:spTree>
    <p:extLst>
      <p:ext uri="{BB962C8B-B14F-4D97-AF65-F5344CB8AC3E}">
        <p14:creationId xmlns:p14="http://schemas.microsoft.com/office/powerpoint/2010/main" val="353345361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Vertical Text">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4" name="Picture Placeholder 13">
            <a:extLst>
              <a:ext uri="{FF2B5EF4-FFF2-40B4-BE49-F238E27FC236}">
                <a16:creationId xmlns:a16="http://schemas.microsoft.com/office/drawing/2014/main" id="{61A374B0-731A-1D13-1D15-DEB568D14EEC}"/>
              </a:ext>
            </a:extLst>
          </p:cNvPr>
          <p:cNvSpPr>
            <a:spLocks noGrp="1"/>
          </p:cNvSpPr>
          <p:nvPr>
            <p:ph type="pic" sz="quarter" idx="22"/>
          </p:nvPr>
        </p:nvSpPr>
        <p:spPr>
          <a:xfrm>
            <a:off x="75364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5" name="Picture Placeholder 13">
            <a:extLst>
              <a:ext uri="{FF2B5EF4-FFF2-40B4-BE49-F238E27FC236}">
                <a16:creationId xmlns:a16="http://schemas.microsoft.com/office/drawing/2014/main" id="{6DD384CD-5B1D-00AA-C88E-51863CE859A3}"/>
              </a:ext>
            </a:extLst>
          </p:cNvPr>
          <p:cNvSpPr>
            <a:spLocks noGrp="1"/>
          </p:cNvSpPr>
          <p:nvPr>
            <p:ph type="pic" sz="quarter" idx="23"/>
          </p:nvPr>
        </p:nvSpPr>
        <p:spPr>
          <a:xfrm>
            <a:off x="57457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6" name="Picture Placeholder 13">
            <a:extLst>
              <a:ext uri="{FF2B5EF4-FFF2-40B4-BE49-F238E27FC236}">
                <a16:creationId xmlns:a16="http://schemas.microsoft.com/office/drawing/2014/main" id="{C0E62B52-2676-DD95-FD76-B834BA0270EA}"/>
              </a:ext>
            </a:extLst>
          </p:cNvPr>
          <p:cNvSpPr>
            <a:spLocks noGrp="1"/>
          </p:cNvSpPr>
          <p:nvPr>
            <p:ph type="pic" sz="quarter" idx="24"/>
          </p:nvPr>
        </p:nvSpPr>
        <p:spPr>
          <a:xfrm>
            <a:off x="3955047" y="1923410"/>
            <a:ext cx="1607553" cy="4056208"/>
          </a:xfrm>
          <a:prstGeom prst="rect">
            <a:avLst/>
          </a:prstGeom>
          <a:solidFill>
            <a:schemeClr val="bg1">
              <a:lumMod val="95000"/>
            </a:schemeClr>
          </a:solidFill>
          <a:effectLst/>
        </p:spPr>
        <p:txBody>
          <a:bodyPr>
            <a:normAutofit/>
          </a:bodyPr>
          <a:lstStyle>
            <a:lvl1pPr marL="0" indent="0">
              <a:buNone/>
              <a:defRPr sz="1500" b="0" i="0">
                <a:ln>
                  <a:noFill/>
                </a:ln>
                <a:solidFill>
                  <a:schemeClr val="bg1">
                    <a:lumMod val="85000"/>
                  </a:schemeClr>
                </a:solidFill>
                <a:latin typeface="+mn-lt"/>
                <a:ea typeface="Poppins Light" charset="0"/>
                <a:cs typeface="Poppins Light" charset="0"/>
              </a:defRPr>
            </a:lvl1pPr>
          </a:lstStyle>
          <a:p>
            <a:r>
              <a:rPr lang="en-US"/>
              <a:t>Click icon to add picture</a:t>
            </a:r>
            <a:endParaRPr lang="en-US" dirty="0"/>
          </a:p>
        </p:txBody>
      </p:sp>
      <p:sp>
        <p:nvSpPr>
          <p:cNvPr id="7" name="Content Placeholder 2">
            <a:extLst>
              <a:ext uri="{FF2B5EF4-FFF2-40B4-BE49-F238E27FC236}">
                <a16:creationId xmlns:a16="http://schemas.microsoft.com/office/drawing/2014/main" id="{9374EF56-AF27-D8AD-DACE-E5CE66A7D32A}"/>
              </a:ext>
            </a:extLst>
          </p:cNvPr>
          <p:cNvSpPr>
            <a:spLocks noGrp="1"/>
          </p:cNvSpPr>
          <p:nvPr>
            <p:ph idx="1"/>
          </p:nvPr>
        </p:nvSpPr>
        <p:spPr>
          <a:xfrm>
            <a:off x="190501" y="1697038"/>
            <a:ext cx="3581400"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8" name="Picture 7">
            <a:extLst>
              <a:ext uri="{FF2B5EF4-FFF2-40B4-BE49-F238E27FC236}">
                <a16:creationId xmlns:a16="http://schemas.microsoft.com/office/drawing/2014/main" id="{DBE1E25A-8699-3AD3-4EBB-7E4469BBD56C}"/>
              </a:ext>
            </a:extLst>
          </p:cNvPr>
          <p:cNvPicPr>
            <a:picLocks noChangeAspect="1"/>
          </p:cNvPicPr>
          <p:nvPr/>
        </p:nvPicPr>
        <p:blipFill>
          <a:blip r:embed="rId2"/>
          <a:stretch>
            <a:fillRect/>
          </a:stretch>
        </p:blipFill>
        <p:spPr>
          <a:xfrm>
            <a:off x="8247810" y="15316"/>
            <a:ext cx="896190" cy="1103472"/>
          </a:xfrm>
          <a:prstGeom prst="rect">
            <a:avLst/>
          </a:prstGeom>
        </p:spPr>
      </p:pic>
    </p:spTree>
    <p:extLst>
      <p:ext uri="{BB962C8B-B14F-4D97-AF65-F5344CB8AC3E}">
        <p14:creationId xmlns:p14="http://schemas.microsoft.com/office/powerpoint/2010/main" val="42331419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2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B28B768-EAD6-3CC0-C557-D8E57DA6B6D4}"/>
              </a:ext>
            </a:extLst>
          </p:cNvPr>
          <p:cNvPicPr>
            <a:picLocks noChangeAspect="1"/>
          </p:cNvPicPr>
          <p:nvPr/>
        </p:nvPicPr>
        <p:blipFill>
          <a:blip r:embed="rId2"/>
          <a:stretch>
            <a:fillRect/>
          </a:stretch>
        </p:blipFill>
        <p:spPr>
          <a:xfrm>
            <a:off x="0" y="0"/>
            <a:ext cx="896190" cy="1109568"/>
          </a:xfrm>
          <a:prstGeom prst="rect">
            <a:avLst/>
          </a:prstGeom>
        </p:spPr>
      </p:pic>
    </p:spTree>
    <p:extLst>
      <p:ext uri="{BB962C8B-B14F-4D97-AF65-F5344CB8AC3E}">
        <p14:creationId xmlns:p14="http://schemas.microsoft.com/office/powerpoint/2010/main" val="1297012609"/>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8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A580153-B4CE-E166-7ACE-F92FEF0DCEF8}"/>
              </a:ext>
            </a:extLst>
          </p:cNvPr>
          <p:cNvSpPr>
            <a:spLocks noGrp="1"/>
          </p:cNvSpPr>
          <p:nvPr>
            <p:ph idx="1"/>
          </p:nvPr>
        </p:nvSpPr>
        <p:spPr>
          <a:xfrm>
            <a:off x="190500" y="1206632"/>
            <a:ext cx="3957754" cy="50163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a:extLst>
              <a:ext uri="{FF2B5EF4-FFF2-40B4-BE49-F238E27FC236}">
                <a16:creationId xmlns:a16="http://schemas.microsoft.com/office/drawing/2014/main" id="{A9FD0792-A42D-30B8-6682-4417A44B7605}"/>
              </a:ext>
            </a:extLst>
          </p:cNvPr>
          <p:cNvPicPr>
            <a:picLocks noChangeAspect="1"/>
          </p:cNvPicPr>
          <p:nvPr/>
        </p:nvPicPr>
        <p:blipFill>
          <a:blip r:embed="rId2"/>
          <a:stretch>
            <a:fillRect/>
          </a:stretch>
        </p:blipFill>
        <p:spPr>
          <a:xfrm>
            <a:off x="0" y="1"/>
            <a:ext cx="891540" cy="1242026"/>
          </a:xfrm>
          <a:prstGeom prst="rect">
            <a:avLst/>
          </a:prstGeom>
        </p:spPr>
      </p:pic>
    </p:spTree>
    <p:extLst>
      <p:ext uri="{BB962C8B-B14F-4D97-AF65-F5344CB8AC3E}">
        <p14:creationId xmlns:p14="http://schemas.microsoft.com/office/powerpoint/2010/main" val="326860929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4_Picture with Caption">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accent6"/>
                </a:solidFill>
              </a:defRPr>
            </a:lvl1pPr>
            <a:lvl2pPr>
              <a:defRPr>
                <a:solidFill>
                  <a:schemeClr val="accent6"/>
                </a:solidFill>
              </a:defRPr>
            </a:lvl2pPr>
            <a:lvl3pPr>
              <a:defRPr>
                <a:solidFill>
                  <a:schemeClr val="accent6"/>
                </a:solidFill>
              </a:defRPr>
            </a:lvl3pPr>
            <a:lvl4pPr>
              <a:defRPr>
                <a:solidFill>
                  <a:schemeClr val="accent6"/>
                </a:solidFill>
              </a:defRPr>
            </a:lvl4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2"/>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CE63A347-BE8E-B62F-9E30-DC6F03276FD3}"/>
              </a:ext>
            </a:extLst>
          </p:cNvPr>
          <p:cNvPicPr>
            <a:picLocks noChangeAspect="1"/>
          </p:cNvPicPr>
          <p:nvPr/>
        </p:nvPicPr>
        <p:blipFill>
          <a:blip r:embed="rId2"/>
          <a:stretch>
            <a:fillRect/>
          </a:stretch>
        </p:blipFill>
        <p:spPr>
          <a:xfrm>
            <a:off x="8247810" y="25400"/>
            <a:ext cx="896190" cy="1109568"/>
          </a:xfrm>
          <a:prstGeom prst="rect">
            <a:avLst/>
          </a:prstGeom>
        </p:spPr>
      </p:pic>
    </p:spTree>
    <p:extLst>
      <p:ext uri="{BB962C8B-B14F-4D97-AF65-F5344CB8AC3E}">
        <p14:creationId xmlns:p14="http://schemas.microsoft.com/office/powerpoint/2010/main" val="1968178260"/>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9_Picture with Caption">
    <p:bg>
      <p:bgPr>
        <a:solidFill>
          <a:srgbClr val="001B4D"/>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E2CC42D-17CB-E638-B81A-110B1B3F2E94}"/>
              </a:ext>
            </a:extLst>
          </p:cNvPr>
          <p:cNvSpPr>
            <a:spLocks noGrp="1"/>
          </p:cNvSpPr>
          <p:nvPr>
            <p:ph idx="1"/>
          </p:nvPr>
        </p:nvSpPr>
        <p:spPr>
          <a:xfrm>
            <a:off x="190500" y="1697038"/>
            <a:ext cx="3957754"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5" name="Rectangle 6">
            <a:extLst>
              <a:ext uri="{FF2B5EF4-FFF2-40B4-BE49-F238E27FC236}">
                <a16:creationId xmlns:a16="http://schemas.microsoft.com/office/drawing/2014/main" id="{6B45A787-9C75-0736-994E-7B094F400367}"/>
              </a:ext>
            </a:extLst>
          </p:cNvPr>
          <p:cNvSpPr>
            <a:spLocks noGrp="1" noChangeArrowheads="1"/>
          </p:cNvSpPr>
          <p:nvPr>
            <p:ph type="title"/>
          </p:nvPr>
        </p:nvSpPr>
        <p:spPr bwMode="auto">
          <a:xfrm>
            <a:off x="221515" y="274638"/>
            <a:ext cx="5315066"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B93CF1D4-4F14-1861-0384-12994591C342}"/>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1132748967"/>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458D67BC-08A8-B641-2D7F-240DC17CDE3A}"/>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91A76DD4-43F7-C972-85EA-CAFDE2FA0410}"/>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10D0C3E1-B2D7-E36D-87E0-ECAB470B2D28}"/>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62331960-A4CD-E907-ACF8-2904680BADA6}"/>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077A9D95-A204-E92E-A5F8-1E263A7A8A30}"/>
              </a:ext>
            </a:extLst>
          </p:cNvPr>
          <p:cNvSpPr>
            <a:spLocks noGrp="1"/>
          </p:cNvSpPr>
          <p:nvPr>
            <p:ph idx="1"/>
          </p:nvPr>
        </p:nvSpPr>
        <p:spPr>
          <a:xfrm>
            <a:off x="3803650" y="273052"/>
            <a:ext cx="5111750" cy="5853113"/>
          </a:xfrm>
        </p:spPr>
        <p:txBody>
          <a:bodyPr/>
          <a:lstStyle>
            <a:lvl1pPr>
              <a:defRPr sz="2400">
                <a:solidFill>
                  <a:schemeClr val="tx2"/>
                </a:solidFill>
              </a:defRPr>
            </a:lvl1pPr>
            <a:lvl2pPr>
              <a:defRPr sz="2100">
                <a:solidFill>
                  <a:schemeClr val="accent6"/>
                </a:solidFill>
              </a:defRPr>
            </a:lvl2pPr>
            <a:lvl3pPr>
              <a:defRPr sz="1800">
                <a:solidFill>
                  <a:schemeClr val="accent6"/>
                </a:solidFill>
              </a:defRPr>
            </a:lvl3pPr>
            <a:lvl4pPr>
              <a:defRPr sz="1500">
                <a:solidFill>
                  <a:schemeClr val="accent6"/>
                </a:solidFill>
              </a:defRPr>
            </a:lvl4pPr>
            <a:lvl5pPr>
              <a:defRPr sz="1500">
                <a:solidFill>
                  <a:schemeClr val="accent6"/>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43125472"/>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Vertical Title and Text">
    <p:bg>
      <p:bgPr>
        <a:solidFill>
          <a:srgbClr val="001B4D"/>
        </a:solidFill>
        <a:effectLst/>
      </p:bgPr>
    </p:bg>
    <p:spTree>
      <p:nvGrpSpPr>
        <p:cNvPr id="1" name=""/>
        <p:cNvGrpSpPr/>
        <p:nvPr/>
      </p:nvGrpSpPr>
      <p:grpSpPr>
        <a:xfrm>
          <a:off x="0" y="0"/>
          <a:ext cx="0" cy="0"/>
          <a:chOff x="0" y="0"/>
          <a:chExt cx="0" cy="0"/>
        </a:xfrm>
      </p:grpSpPr>
      <p:sp>
        <p:nvSpPr>
          <p:cNvPr id="4" name="Picture Placeholder 12">
            <a:extLst>
              <a:ext uri="{FF2B5EF4-FFF2-40B4-BE49-F238E27FC236}">
                <a16:creationId xmlns:a16="http://schemas.microsoft.com/office/drawing/2014/main" id="{14576114-4EE3-A4A4-76CC-B9B2275D1EE1}"/>
              </a:ext>
            </a:extLst>
          </p:cNvPr>
          <p:cNvSpPr>
            <a:spLocks noGrp="1"/>
          </p:cNvSpPr>
          <p:nvPr>
            <p:ph type="pic" sz="quarter" idx="10"/>
          </p:nvPr>
        </p:nvSpPr>
        <p:spPr>
          <a:xfrm>
            <a:off x="2064105" y="1"/>
            <a:ext cx="1549952" cy="2902857"/>
          </a:xfrm>
          <a:custGeom>
            <a:avLst/>
            <a:gdLst>
              <a:gd name="connsiteX0" fmla="*/ 0 w 2066602"/>
              <a:gd name="connsiteY0" fmla="*/ 0 h 2902857"/>
              <a:gd name="connsiteX1" fmla="*/ 2066602 w 2066602"/>
              <a:gd name="connsiteY1" fmla="*/ 0 h 2902857"/>
              <a:gd name="connsiteX2" fmla="*/ 2066602 w 2066602"/>
              <a:gd name="connsiteY2" fmla="*/ 2902857 h 2902857"/>
              <a:gd name="connsiteX3" fmla="*/ 0 w 2066602"/>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066602" h="2902857">
                <a:moveTo>
                  <a:pt x="0" y="0"/>
                </a:moveTo>
                <a:lnTo>
                  <a:pt x="2066602" y="0"/>
                </a:lnTo>
                <a:lnTo>
                  <a:pt x="2066602" y="2902857"/>
                </a:lnTo>
                <a:lnTo>
                  <a:pt x="0" y="2902857"/>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5" name="Picture Placeholder 13">
            <a:extLst>
              <a:ext uri="{FF2B5EF4-FFF2-40B4-BE49-F238E27FC236}">
                <a16:creationId xmlns:a16="http://schemas.microsoft.com/office/drawing/2014/main" id="{F3B5096E-B439-B90B-5317-2550E3B65668}"/>
              </a:ext>
            </a:extLst>
          </p:cNvPr>
          <p:cNvSpPr>
            <a:spLocks noGrp="1"/>
          </p:cNvSpPr>
          <p:nvPr>
            <p:ph type="pic" sz="quarter" idx="11"/>
          </p:nvPr>
        </p:nvSpPr>
        <p:spPr>
          <a:xfrm>
            <a:off x="2064105" y="3033601"/>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6" name="Picture Placeholder 11">
            <a:extLst>
              <a:ext uri="{FF2B5EF4-FFF2-40B4-BE49-F238E27FC236}">
                <a16:creationId xmlns:a16="http://schemas.microsoft.com/office/drawing/2014/main" id="{7E850367-FBF9-B7B1-9E76-EC2982182771}"/>
              </a:ext>
            </a:extLst>
          </p:cNvPr>
          <p:cNvSpPr>
            <a:spLocks noGrp="1"/>
          </p:cNvSpPr>
          <p:nvPr>
            <p:ph type="pic" sz="quarter" idx="12"/>
          </p:nvPr>
        </p:nvSpPr>
        <p:spPr>
          <a:xfrm>
            <a:off x="402770" y="798286"/>
            <a:ext cx="1549952" cy="3316398"/>
          </a:xfrm>
          <a:custGeom>
            <a:avLst/>
            <a:gdLst>
              <a:gd name="connsiteX0" fmla="*/ 0 w 2066602"/>
              <a:gd name="connsiteY0" fmla="*/ 0 h 3316398"/>
              <a:gd name="connsiteX1" fmla="*/ 2066602 w 2066602"/>
              <a:gd name="connsiteY1" fmla="*/ 0 h 3316398"/>
              <a:gd name="connsiteX2" fmla="*/ 2066602 w 2066602"/>
              <a:gd name="connsiteY2" fmla="*/ 3316398 h 3316398"/>
              <a:gd name="connsiteX3" fmla="*/ 0 w 2066602"/>
              <a:gd name="connsiteY3" fmla="*/ 3316398 h 3316398"/>
            </a:gdLst>
            <a:ahLst/>
            <a:cxnLst>
              <a:cxn ang="0">
                <a:pos x="connsiteX0" y="connsiteY0"/>
              </a:cxn>
              <a:cxn ang="0">
                <a:pos x="connsiteX1" y="connsiteY1"/>
              </a:cxn>
              <a:cxn ang="0">
                <a:pos x="connsiteX2" y="connsiteY2"/>
              </a:cxn>
              <a:cxn ang="0">
                <a:pos x="connsiteX3" y="connsiteY3"/>
              </a:cxn>
            </a:cxnLst>
            <a:rect l="l" t="t" r="r" b="b"/>
            <a:pathLst>
              <a:path w="2066602" h="3316398">
                <a:moveTo>
                  <a:pt x="0" y="0"/>
                </a:moveTo>
                <a:lnTo>
                  <a:pt x="2066602" y="0"/>
                </a:lnTo>
                <a:lnTo>
                  <a:pt x="2066602" y="3316398"/>
                </a:lnTo>
                <a:lnTo>
                  <a:pt x="0" y="331639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a:p>
        </p:txBody>
      </p:sp>
      <p:sp>
        <p:nvSpPr>
          <p:cNvPr id="7" name="Picture Placeholder 14">
            <a:extLst>
              <a:ext uri="{FF2B5EF4-FFF2-40B4-BE49-F238E27FC236}">
                <a16:creationId xmlns:a16="http://schemas.microsoft.com/office/drawing/2014/main" id="{B7999D6D-BA9E-A93A-5AB4-A94911B24D0E}"/>
              </a:ext>
            </a:extLst>
          </p:cNvPr>
          <p:cNvSpPr>
            <a:spLocks noGrp="1"/>
          </p:cNvSpPr>
          <p:nvPr>
            <p:ph type="pic" sz="quarter" idx="13"/>
          </p:nvPr>
        </p:nvSpPr>
        <p:spPr>
          <a:xfrm>
            <a:off x="402770" y="4277251"/>
            <a:ext cx="1549952" cy="2072748"/>
          </a:xfrm>
          <a:custGeom>
            <a:avLst/>
            <a:gdLst>
              <a:gd name="connsiteX0" fmla="*/ 0 w 2066602"/>
              <a:gd name="connsiteY0" fmla="*/ 0 h 2072748"/>
              <a:gd name="connsiteX1" fmla="*/ 2066602 w 2066602"/>
              <a:gd name="connsiteY1" fmla="*/ 0 h 2072748"/>
              <a:gd name="connsiteX2" fmla="*/ 2066602 w 2066602"/>
              <a:gd name="connsiteY2" fmla="*/ 2072748 h 2072748"/>
              <a:gd name="connsiteX3" fmla="*/ 0 w 2066602"/>
              <a:gd name="connsiteY3" fmla="*/ 2072748 h 2072748"/>
            </a:gdLst>
            <a:ahLst/>
            <a:cxnLst>
              <a:cxn ang="0">
                <a:pos x="connsiteX0" y="connsiteY0"/>
              </a:cxn>
              <a:cxn ang="0">
                <a:pos x="connsiteX1" y="connsiteY1"/>
              </a:cxn>
              <a:cxn ang="0">
                <a:pos x="connsiteX2" y="connsiteY2"/>
              </a:cxn>
              <a:cxn ang="0">
                <a:pos x="connsiteX3" y="connsiteY3"/>
              </a:cxn>
            </a:cxnLst>
            <a:rect l="l" t="t" r="r" b="b"/>
            <a:pathLst>
              <a:path w="2066602" h="2072748">
                <a:moveTo>
                  <a:pt x="0" y="0"/>
                </a:moveTo>
                <a:lnTo>
                  <a:pt x="2066602" y="0"/>
                </a:lnTo>
                <a:lnTo>
                  <a:pt x="2066602" y="2072748"/>
                </a:lnTo>
                <a:lnTo>
                  <a:pt x="0" y="2072748"/>
                </a:lnTo>
                <a:close/>
              </a:path>
            </a:pathLst>
          </a:custGeom>
          <a:solidFill>
            <a:schemeClr val="bg1">
              <a:lumMod val="95000"/>
            </a:schemeClr>
          </a:solidFill>
        </p:spPr>
        <p:txBody>
          <a:bodyPr wrap="square">
            <a:noAutofit/>
          </a:bodyPr>
          <a:lstStyle>
            <a:lvl1pPr>
              <a:defRPr sz="900"/>
            </a:lvl1pPr>
          </a:lstStyle>
          <a:p>
            <a:r>
              <a:rPr lang="en-US"/>
              <a:t>Click icon to add picture</a:t>
            </a:r>
            <a:endParaRPr lang="en-ID" dirty="0"/>
          </a:p>
        </p:txBody>
      </p:sp>
      <p:sp>
        <p:nvSpPr>
          <p:cNvPr id="8" name="Content Placeholder 2">
            <a:extLst>
              <a:ext uri="{FF2B5EF4-FFF2-40B4-BE49-F238E27FC236}">
                <a16:creationId xmlns:a16="http://schemas.microsoft.com/office/drawing/2014/main" id="{96F213A9-305D-2AFC-FF34-19434A2D95EE}"/>
              </a:ext>
            </a:extLst>
          </p:cNvPr>
          <p:cNvSpPr>
            <a:spLocks noGrp="1"/>
          </p:cNvSpPr>
          <p:nvPr>
            <p:ph idx="1"/>
          </p:nvPr>
        </p:nvSpPr>
        <p:spPr>
          <a:xfrm>
            <a:off x="3803650" y="273052"/>
            <a:ext cx="5111750" cy="5853113"/>
          </a:xfrm>
        </p:spPr>
        <p:txBody>
          <a:bodyPr/>
          <a:lstStyle>
            <a:lvl1pPr>
              <a:defRPr sz="2400">
                <a:solidFill>
                  <a:schemeClr val="accent5"/>
                </a:solidFill>
              </a:defRPr>
            </a:lvl1pPr>
            <a:lvl2pPr>
              <a:defRPr sz="2100">
                <a:solidFill>
                  <a:schemeClr val="bg1"/>
                </a:solidFill>
              </a:defRPr>
            </a:lvl2pPr>
            <a:lvl3pPr>
              <a:defRPr sz="18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4904907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Section Header">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08C35BC7-E310-108C-B8C4-672091E1D31D}"/>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sp>
        <p:nvSpPr>
          <p:cNvPr id="2" name="Title 1"/>
          <p:cNvSpPr>
            <a:spLocks noGrp="1"/>
          </p:cNvSpPr>
          <p:nvPr>
            <p:ph type="title"/>
          </p:nvPr>
        </p:nvSpPr>
        <p:spPr>
          <a:xfrm>
            <a:off x="417513" y="3685881"/>
            <a:ext cx="7365773"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pic>
        <p:nvPicPr>
          <p:cNvPr id="8" name="Picture 7">
            <a:extLst>
              <a:ext uri="{FF2B5EF4-FFF2-40B4-BE49-F238E27FC236}">
                <a16:creationId xmlns:a16="http://schemas.microsoft.com/office/drawing/2014/main" id="{4AF1CA2F-924E-AE11-12BB-ABBEC20B856A}"/>
              </a:ext>
            </a:extLst>
          </p:cNvPr>
          <p:cNvPicPr>
            <a:picLocks noChangeAspect="1"/>
          </p:cNvPicPr>
          <p:nvPr/>
        </p:nvPicPr>
        <p:blipFill>
          <a:blip r:embed="rId2"/>
          <a:stretch>
            <a:fillRect/>
          </a:stretch>
        </p:blipFill>
        <p:spPr>
          <a:xfrm>
            <a:off x="8248650" y="44964"/>
            <a:ext cx="895350" cy="1108188"/>
          </a:xfrm>
          <a:prstGeom prst="rect">
            <a:avLst/>
          </a:prstGeom>
        </p:spPr>
      </p:pic>
      <p:pic>
        <p:nvPicPr>
          <p:cNvPr id="10" name="Picture 9">
            <a:extLst>
              <a:ext uri="{FF2B5EF4-FFF2-40B4-BE49-F238E27FC236}">
                <a16:creationId xmlns:a16="http://schemas.microsoft.com/office/drawing/2014/main" id="{A8CA9AD8-8822-D85D-0707-FBEEC8E087AB}"/>
              </a:ext>
            </a:extLst>
          </p:cNvPr>
          <p:cNvPicPr>
            <a:picLocks noChangeAspect="1"/>
          </p:cNvPicPr>
          <p:nvPr/>
        </p:nvPicPr>
        <p:blipFill>
          <a:blip r:embed="rId3"/>
          <a:stretch>
            <a:fillRect/>
          </a:stretch>
        </p:blipFill>
        <p:spPr>
          <a:xfrm>
            <a:off x="6978093" y="3960"/>
            <a:ext cx="896074" cy="1108188"/>
          </a:xfrm>
          <a:prstGeom prst="rect">
            <a:avLst/>
          </a:prstGeom>
        </p:spPr>
      </p:pic>
    </p:spTree>
    <p:extLst>
      <p:ext uri="{BB962C8B-B14F-4D97-AF65-F5344CB8AC3E}">
        <p14:creationId xmlns:p14="http://schemas.microsoft.com/office/powerpoint/2010/main" val="3971323194"/>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Vertical Title and Text">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tx2"/>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5" name="Picture 4">
            <a:extLst>
              <a:ext uri="{FF2B5EF4-FFF2-40B4-BE49-F238E27FC236}">
                <a16:creationId xmlns:a16="http://schemas.microsoft.com/office/drawing/2014/main" id="{32D0F3F0-0B2A-30F2-5108-FBA2B748421B}"/>
              </a:ext>
            </a:extLst>
          </p:cNvPr>
          <p:cNvPicPr>
            <a:picLocks noChangeAspect="1"/>
          </p:cNvPicPr>
          <p:nvPr/>
        </p:nvPicPr>
        <p:blipFill>
          <a:blip r:embed="rId2"/>
          <a:stretch>
            <a:fillRect/>
          </a:stretch>
        </p:blipFill>
        <p:spPr>
          <a:xfrm>
            <a:off x="8247810" y="14514"/>
            <a:ext cx="896190" cy="1109568"/>
          </a:xfrm>
          <a:prstGeom prst="rect">
            <a:avLst/>
          </a:prstGeom>
        </p:spPr>
      </p:pic>
    </p:spTree>
    <p:extLst>
      <p:ext uri="{BB962C8B-B14F-4D97-AF65-F5344CB8AC3E}">
        <p14:creationId xmlns:p14="http://schemas.microsoft.com/office/powerpoint/2010/main" val="3813329096"/>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Vertical Title and Text">
    <p:bg>
      <p:bgPr>
        <a:solidFill>
          <a:srgbClr val="001B4D"/>
        </a:solidFill>
        <a:effectLst/>
      </p:bgPr>
    </p:bg>
    <p:spTree>
      <p:nvGrpSpPr>
        <p:cNvPr id="1" name=""/>
        <p:cNvGrpSpPr/>
        <p:nvPr/>
      </p:nvGrpSpPr>
      <p:grpSpPr>
        <a:xfrm>
          <a:off x="0" y="0"/>
          <a:ext cx="0" cy="0"/>
          <a:chOff x="0" y="0"/>
          <a:chExt cx="0" cy="0"/>
        </a:xfrm>
      </p:grpSpPr>
      <p:sp>
        <p:nvSpPr>
          <p:cNvPr id="2" name="Picture Placeholder 14">
            <a:extLst>
              <a:ext uri="{FF2B5EF4-FFF2-40B4-BE49-F238E27FC236}">
                <a16:creationId xmlns:a16="http://schemas.microsoft.com/office/drawing/2014/main" id="{098A0508-16C0-1CB1-9EB2-E710C774CB8D}"/>
              </a:ext>
            </a:extLst>
          </p:cNvPr>
          <p:cNvSpPr>
            <a:spLocks noGrp="1"/>
          </p:cNvSpPr>
          <p:nvPr>
            <p:ph type="pic" sz="quarter" idx="10"/>
          </p:nvPr>
        </p:nvSpPr>
        <p:spPr>
          <a:xfrm>
            <a:off x="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3" name="Picture Placeholder 13">
            <a:extLst>
              <a:ext uri="{FF2B5EF4-FFF2-40B4-BE49-F238E27FC236}">
                <a16:creationId xmlns:a16="http://schemas.microsoft.com/office/drawing/2014/main" id="{60EB9AD5-7DDC-2BFA-AF2C-9962B35D0ED0}"/>
              </a:ext>
            </a:extLst>
          </p:cNvPr>
          <p:cNvSpPr>
            <a:spLocks noGrp="1"/>
          </p:cNvSpPr>
          <p:nvPr>
            <p:ph type="pic" sz="quarter" idx="11"/>
          </p:nvPr>
        </p:nvSpPr>
        <p:spPr>
          <a:xfrm>
            <a:off x="2312686"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9" name="Picture Placeholder 12">
            <a:extLst>
              <a:ext uri="{FF2B5EF4-FFF2-40B4-BE49-F238E27FC236}">
                <a16:creationId xmlns:a16="http://schemas.microsoft.com/office/drawing/2014/main" id="{F2B4AB36-8724-FDDC-F151-CBD3C7917C5E}"/>
              </a:ext>
            </a:extLst>
          </p:cNvPr>
          <p:cNvSpPr>
            <a:spLocks noGrp="1"/>
          </p:cNvSpPr>
          <p:nvPr>
            <p:ph type="pic" sz="quarter" idx="12"/>
          </p:nvPr>
        </p:nvSpPr>
        <p:spPr>
          <a:xfrm>
            <a:off x="4625371"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0" name="Picture Placeholder 11">
            <a:extLst>
              <a:ext uri="{FF2B5EF4-FFF2-40B4-BE49-F238E27FC236}">
                <a16:creationId xmlns:a16="http://schemas.microsoft.com/office/drawing/2014/main" id="{7807B4DD-82EF-E592-BE1A-58254BBE34FF}"/>
              </a:ext>
            </a:extLst>
          </p:cNvPr>
          <p:cNvSpPr>
            <a:spLocks noGrp="1"/>
          </p:cNvSpPr>
          <p:nvPr>
            <p:ph type="pic" sz="quarter" idx="13"/>
          </p:nvPr>
        </p:nvSpPr>
        <p:spPr>
          <a:xfrm>
            <a:off x="6938055" y="3744686"/>
            <a:ext cx="2205946" cy="2467428"/>
          </a:xfrm>
          <a:custGeom>
            <a:avLst/>
            <a:gdLst>
              <a:gd name="connsiteX0" fmla="*/ 0 w 2941261"/>
              <a:gd name="connsiteY0" fmla="*/ 0 h 2467428"/>
              <a:gd name="connsiteX1" fmla="*/ 2941261 w 2941261"/>
              <a:gd name="connsiteY1" fmla="*/ 0 h 2467428"/>
              <a:gd name="connsiteX2" fmla="*/ 2941261 w 2941261"/>
              <a:gd name="connsiteY2" fmla="*/ 2467428 h 2467428"/>
              <a:gd name="connsiteX3" fmla="*/ 0 w 2941261"/>
              <a:gd name="connsiteY3" fmla="*/ 2467428 h 2467428"/>
            </a:gdLst>
            <a:ahLst/>
            <a:cxnLst>
              <a:cxn ang="0">
                <a:pos x="connsiteX0" y="connsiteY0"/>
              </a:cxn>
              <a:cxn ang="0">
                <a:pos x="connsiteX1" y="connsiteY1"/>
              </a:cxn>
              <a:cxn ang="0">
                <a:pos x="connsiteX2" y="connsiteY2"/>
              </a:cxn>
              <a:cxn ang="0">
                <a:pos x="connsiteX3" y="connsiteY3"/>
              </a:cxn>
            </a:cxnLst>
            <a:rect l="l" t="t" r="r" b="b"/>
            <a:pathLst>
              <a:path w="2941261" h="2467428">
                <a:moveTo>
                  <a:pt x="0" y="0"/>
                </a:moveTo>
                <a:lnTo>
                  <a:pt x="2941261" y="0"/>
                </a:lnTo>
                <a:lnTo>
                  <a:pt x="2941261" y="2467428"/>
                </a:lnTo>
                <a:lnTo>
                  <a:pt x="0" y="2467428"/>
                </a:lnTo>
                <a:close/>
              </a:path>
            </a:pathLst>
          </a:custGeom>
          <a:solidFill>
            <a:schemeClr val="bg1">
              <a:lumMod val="95000"/>
            </a:schemeClr>
          </a:solidFill>
        </p:spPr>
        <p:txBody>
          <a:bodyPr wrap="square">
            <a:noAutofit/>
          </a:bodyPr>
          <a:lstStyle>
            <a:lvl1pPr>
              <a:defRPr sz="900">
                <a:latin typeface="+mn-lt"/>
              </a:defRPr>
            </a:lvl1pPr>
          </a:lstStyle>
          <a:p>
            <a:r>
              <a:rPr lang="en-US"/>
              <a:t>Click icon to add picture</a:t>
            </a:r>
            <a:endParaRPr lang="en-ID"/>
          </a:p>
        </p:txBody>
      </p:sp>
      <p:sp>
        <p:nvSpPr>
          <p:cNvPr id="11" name="Title 1">
            <a:extLst>
              <a:ext uri="{FF2B5EF4-FFF2-40B4-BE49-F238E27FC236}">
                <a16:creationId xmlns:a16="http://schemas.microsoft.com/office/drawing/2014/main" id="{D78BA4D9-57E1-A80D-3014-2BD0F878AF31}"/>
              </a:ext>
            </a:extLst>
          </p:cNvPr>
          <p:cNvSpPr>
            <a:spLocks noGrp="1"/>
          </p:cNvSpPr>
          <p:nvPr>
            <p:ph type="title"/>
          </p:nvPr>
        </p:nvSpPr>
        <p:spPr>
          <a:xfrm>
            <a:off x="221514" y="274638"/>
            <a:ext cx="7843030" cy="1143000"/>
          </a:xfrm>
        </p:spPr>
        <p:txBody>
          <a:bodyPr/>
          <a:lstStyle>
            <a:lvl1pPr>
              <a:defRPr>
                <a:solidFill>
                  <a:schemeClr val="accent5"/>
                </a:solidFill>
              </a:defRPr>
            </a:lvl1pPr>
          </a:lstStyle>
          <a:p>
            <a:r>
              <a:rPr lang="en-US"/>
              <a:t>Click to edit Master title style</a:t>
            </a:r>
            <a:endParaRPr lang="en-GB" dirty="0"/>
          </a:p>
        </p:txBody>
      </p:sp>
      <p:sp>
        <p:nvSpPr>
          <p:cNvPr id="12" name="Content Placeholder 2">
            <a:extLst>
              <a:ext uri="{FF2B5EF4-FFF2-40B4-BE49-F238E27FC236}">
                <a16:creationId xmlns:a16="http://schemas.microsoft.com/office/drawing/2014/main" id="{245A25BC-C7C5-6433-D8E4-A5DF23106C71}"/>
              </a:ext>
            </a:extLst>
          </p:cNvPr>
          <p:cNvSpPr>
            <a:spLocks noGrp="1"/>
          </p:cNvSpPr>
          <p:nvPr>
            <p:ph idx="1"/>
          </p:nvPr>
        </p:nvSpPr>
        <p:spPr>
          <a:xfrm>
            <a:off x="221514" y="1417638"/>
            <a:ext cx="8700972" cy="4525962"/>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a:extLst>
              <a:ext uri="{FF2B5EF4-FFF2-40B4-BE49-F238E27FC236}">
                <a16:creationId xmlns:a16="http://schemas.microsoft.com/office/drawing/2014/main" id="{44384D95-A3AF-8F02-0DE3-9E8837F3AA6F}"/>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2498197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Section Header">
    <p:bg>
      <p:bgPr>
        <a:solidFill>
          <a:srgbClr val="001B4D"/>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7513" y="3685881"/>
            <a:ext cx="7365773" cy="1362075"/>
          </a:xfrm>
        </p:spPr>
        <p:txBody>
          <a:bodyPr anchor="b"/>
          <a:lstStyle>
            <a:lvl1pPr algn="l">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417513" y="5148454"/>
            <a:ext cx="7365773" cy="1500187"/>
          </a:xfrm>
        </p:spPr>
        <p:txBody>
          <a:bodyPr anchor="t"/>
          <a:lstStyle>
            <a:lvl1pPr marL="0" indent="0" algn="l">
              <a:buNone/>
              <a:defRPr sz="1500">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Picture Placeholder 6">
            <a:extLst>
              <a:ext uri="{FF2B5EF4-FFF2-40B4-BE49-F238E27FC236}">
                <a16:creationId xmlns:a16="http://schemas.microsoft.com/office/drawing/2014/main" id="{782A26D2-4216-FF76-6392-C88F8808F07F}"/>
              </a:ext>
            </a:extLst>
          </p:cNvPr>
          <p:cNvSpPr>
            <a:spLocks noGrp="1"/>
          </p:cNvSpPr>
          <p:nvPr>
            <p:ph type="pic" sz="quarter" idx="10"/>
          </p:nvPr>
        </p:nvSpPr>
        <p:spPr>
          <a:xfrm>
            <a:off x="0" y="1589575"/>
            <a:ext cx="9144000" cy="2824162"/>
          </a:xfrm>
          <a:solidFill>
            <a:schemeClr val="bg1">
              <a:lumMod val="95000"/>
            </a:schemeClr>
          </a:solidFill>
        </p:spPr>
        <p:txBody>
          <a:bodyPr/>
          <a:lstStyle>
            <a:lvl1pPr>
              <a:defRPr sz="1500"/>
            </a:lvl1pPr>
          </a:lstStyle>
          <a:p>
            <a:r>
              <a:rPr lang="en-US"/>
              <a:t>Click icon to add picture</a:t>
            </a:r>
            <a:endParaRPr lang="en-MY" dirty="0"/>
          </a:p>
        </p:txBody>
      </p:sp>
      <p:pic>
        <p:nvPicPr>
          <p:cNvPr id="5" name="Picture 4">
            <a:extLst>
              <a:ext uri="{FF2B5EF4-FFF2-40B4-BE49-F238E27FC236}">
                <a16:creationId xmlns:a16="http://schemas.microsoft.com/office/drawing/2014/main" id="{7D4EE0CE-D09D-13D8-9868-3B5B197D0F33}"/>
              </a:ext>
            </a:extLst>
          </p:cNvPr>
          <p:cNvPicPr>
            <a:picLocks noChangeAspect="1"/>
          </p:cNvPicPr>
          <p:nvPr/>
        </p:nvPicPr>
        <p:blipFill>
          <a:blip r:embed="rId2"/>
          <a:stretch>
            <a:fillRect/>
          </a:stretch>
        </p:blipFill>
        <p:spPr>
          <a:xfrm>
            <a:off x="8196888" y="62243"/>
            <a:ext cx="947113" cy="1169658"/>
          </a:xfrm>
          <a:prstGeom prst="rect">
            <a:avLst/>
          </a:prstGeom>
        </p:spPr>
      </p:pic>
    </p:spTree>
    <p:extLst>
      <p:ext uri="{BB962C8B-B14F-4D97-AF65-F5344CB8AC3E}">
        <p14:creationId xmlns:p14="http://schemas.microsoft.com/office/powerpoint/2010/main" val="7618654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0"/>
            <a:ext cx="9144000" cy="6858000"/>
          </a:xfrm>
          <a:prstGeom prst="rect">
            <a:avLst/>
          </a:prstGeom>
          <a:solidFill>
            <a:schemeClr val="bg1">
              <a:lumMod val="95000"/>
            </a:schemeClr>
          </a:solidFill>
        </p:spPr>
        <p:txBody>
          <a:bodyPr/>
          <a:lstStyle>
            <a:lvl1pPr>
              <a:defRPr sz="1500"/>
            </a:lvl1pPr>
          </a:lstStyle>
          <a:p>
            <a:r>
              <a:rPr lang="en-US"/>
              <a:t>Click icon to add picture</a:t>
            </a:r>
          </a:p>
        </p:txBody>
      </p:sp>
      <p:pic>
        <p:nvPicPr>
          <p:cNvPr id="8" name="Picture 7">
            <a:extLst>
              <a:ext uri="{FF2B5EF4-FFF2-40B4-BE49-F238E27FC236}">
                <a16:creationId xmlns:a16="http://schemas.microsoft.com/office/drawing/2014/main" id="{5CC693C5-DD98-AC19-3152-F9560029DFA2}"/>
              </a:ext>
            </a:extLst>
          </p:cNvPr>
          <p:cNvPicPr>
            <a:picLocks noChangeAspect="1"/>
          </p:cNvPicPr>
          <p:nvPr/>
        </p:nvPicPr>
        <p:blipFill>
          <a:blip r:embed="rId2"/>
          <a:stretch>
            <a:fillRect/>
          </a:stretch>
        </p:blipFill>
        <p:spPr>
          <a:xfrm>
            <a:off x="8236698" y="28577"/>
            <a:ext cx="896190" cy="1109568"/>
          </a:xfrm>
          <a:prstGeom prst="rect">
            <a:avLst/>
          </a:prstGeom>
        </p:spPr>
      </p:pic>
      <p:sp>
        <p:nvSpPr>
          <p:cNvPr id="2" name="Title 1"/>
          <p:cNvSpPr>
            <a:spLocks noGrp="1"/>
          </p:cNvSpPr>
          <p:nvPr>
            <p:ph type="title"/>
          </p:nvPr>
        </p:nvSpPr>
        <p:spPr>
          <a:xfrm>
            <a:off x="722313" y="4406902"/>
            <a:ext cx="7772400" cy="1362075"/>
          </a:xfrm>
        </p:spPr>
        <p:txBody>
          <a:bodyPr anchor="t"/>
          <a:lstStyle>
            <a:lvl1pPr algn="ctr">
              <a:defRPr sz="2250" b="1" cap="all">
                <a:solidFill>
                  <a:schemeClr val="accent5"/>
                </a:solidFill>
              </a:defRPr>
            </a:lvl1pPr>
          </a:lstStyle>
          <a:p>
            <a:r>
              <a:rPr lang="en-US"/>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1875">
                <a:solidFill>
                  <a:schemeClr val="bg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47636433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Section Header">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10B0135-B9A4-80F3-C5A0-025E6765426D}"/>
              </a:ext>
            </a:extLst>
          </p:cNvPr>
          <p:cNvSpPr>
            <a:spLocks noGrp="1"/>
          </p:cNvSpPr>
          <p:nvPr>
            <p:ph type="pic" sz="quarter" idx="10"/>
          </p:nvPr>
        </p:nvSpPr>
        <p:spPr>
          <a:xfrm>
            <a:off x="0" y="-47948"/>
            <a:ext cx="9144000" cy="6858000"/>
          </a:xfrm>
          <a:prstGeom prst="rect">
            <a:avLst/>
          </a:prstGeom>
          <a:solidFill>
            <a:schemeClr val="bg1">
              <a:lumMod val="95000"/>
            </a:schemeClr>
          </a:solidFill>
        </p:spPr>
        <p:txBody>
          <a:bodyPr/>
          <a:lstStyle>
            <a:lvl1pPr>
              <a:defRPr sz="1500">
                <a:solidFill>
                  <a:schemeClr val="bg1"/>
                </a:solidFill>
              </a:defRPr>
            </a:lvl1pPr>
          </a:lstStyle>
          <a:p>
            <a:r>
              <a:rPr lang="en-US"/>
              <a:t>Click icon to add picture</a:t>
            </a:r>
          </a:p>
        </p:txBody>
      </p:sp>
      <p:pic>
        <p:nvPicPr>
          <p:cNvPr id="9" name="Picture 8">
            <a:extLst>
              <a:ext uri="{FF2B5EF4-FFF2-40B4-BE49-F238E27FC236}">
                <a16:creationId xmlns:a16="http://schemas.microsoft.com/office/drawing/2014/main" id="{F4FBDFD6-79DA-D6BE-0448-96C8DCC172E2}"/>
              </a:ext>
            </a:extLst>
          </p:cNvPr>
          <p:cNvPicPr>
            <a:picLocks noChangeAspect="1"/>
          </p:cNvPicPr>
          <p:nvPr/>
        </p:nvPicPr>
        <p:blipFill>
          <a:blip r:embed="rId2"/>
          <a:stretch>
            <a:fillRect/>
          </a:stretch>
        </p:blipFill>
        <p:spPr>
          <a:xfrm>
            <a:off x="8247810" y="-47948"/>
            <a:ext cx="896190" cy="1109568"/>
          </a:xfrm>
          <a:prstGeom prst="rect">
            <a:avLst/>
          </a:prstGeom>
        </p:spPr>
      </p:pic>
      <p:sp>
        <p:nvSpPr>
          <p:cNvPr id="5" name="Title 1">
            <a:extLst>
              <a:ext uri="{FF2B5EF4-FFF2-40B4-BE49-F238E27FC236}">
                <a16:creationId xmlns:a16="http://schemas.microsoft.com/office/drawing/2014/main" id="{2CF2E1CC-7F1D-6CF8-6A38-2EE36FC97117}"/>
              </a:ext>
            </a:extLst>
          </p:cNvPr>
          <p:cNvSpPr>
            <a:spLocks noGrp="1"/>
          </p:cNvSpPr>
          <p:nvPr>
            <p:ph type="title"/>
          </p:nvPr>
        </p:nvSpPr>
        <p:spPr>
          <a:xfrm>
            <a:off x="417513" y="127003"/>
            <a:ext cx="7011987" cy="1362075"/>
          </a:xfrm>
        </p:spPr>
        <p:txBody>
          <a:bodyPr anchor="b"/>
          <a:lstStyle>
            <a:lvl1pPr algn="l">
              <a:defRPr sz="2250" b="1" cap="all">
                <a:solidFill>
                  <a:schemeClr val="tx2"/>
                </a:solidFill>
              </a:defRPr>
            </a:lvl1pPr>
          </a:lstStyle>
          <a:p>
            <a:r>
              <a:rPr lang="en-US"/>
              <a:t>Click to edit Master title style</a:t>
            </a:r>
            <a:endParaRPr lang="en-GB" dirty="0"/>
          </a:p>
        </p:txBody>
      </p:sp>
      <p:sp>
        <p:nvSpPr>
          <p:cNvPr id="6" name="Text Placeholder 2">
            <a:extLst>
              <a:ext uri="{FF2B5EF4-FFF2-40B4-BE49-F238E27FC236}">
                <a16:creationId xmlns:a16="http://schemas.microsoft.com/office/drawing/2014/main" id="{7C71BCF8-2B27-BEA0-B962-D2EE1DB6519F}"/>
              </a:ext>
            </a:extLst>
          </p:cNvPr>
          <p:cNvSpPr>
            <a:spLocks noGrp="1"/>
          </p:cNvSpPr>
          <p:nvPr>
            <p:ph type="body" idx="1"/>
          </p:nvPr>
        </p:nvSpPr>
        <p:spPr>
          <a:xfrm>
            <a:off x="417513" y="1589576"/>
            <a:ext cx="7011987" cy="1500187"/>
          </a:xfrm>
        </p:spPr>
        <p:txBody>
          <a:bodyPr anchor="t"/>
          <a:lstStyle>
            <a:lvl1pPr marL="0" indent="0" algn="l">
              <a:buNone/>
              <a:defRPr sz="1500">
                <a:solidFill>
                  <a:schemeClr val="accent6"/>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36951677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pic>
        <p:nvPicPr>
          <p:cNvPr id="6" name="Picture 5">
            <a:extLst>
              <a:ext uri="{FF2B5EF4-FFF2-40B4-BE49-F238E27FC236}">
                <a16:creationId xmlns:a16="http://schemas.microsoft.com/office/drawing/2014/main" id="{01DF7E10-430C-4E25-987A-D9E8ADAA7745}"/>
              </a:ext>
            </a:extLst>
          </p:cNvPr>
          <p:cNvPicPr>
            <a:picLocks noChangeAspect="1"/>
          </p:cNvPicPr>
          <p:nvPr/>
        </p:nvPicPr>
        <p:blipFill>
          <a:blip r:embed="rId2"/>
          <a:stretch>
            <a:fillRect/>
          </a:stretch>
        </p:blipFill>
        <p:spPr>
          <a:xfrm>
            <a:off x="8247810" y="0"/>
            <a:ext cx="896190" cy="1109568"/>
          </a:xfrm>
          <a:prstGeom prst="rect">
            <a:avLst/>
          </a:prstGeom>
        </p:spPr>
      </p:pic>
    </p:spTree>
    <p:extLst>
      <p:ext uri="{BB962C8B-B14F-4D97-AF65-F5344CB8AC3E}">
        <p14:creationId xmlns:p14="http://schemas.microsoft.com/office/powerpoint/2010/main" val="3677208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_Title and Content">
    <p:bg>
      <p:bgPr>
        <a:solidFill>
          <a:srgbClr val="001B4D"/>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6">
            <a:extLst>
              <a:ext uri="{FF2B5EF4-FFF2-40B4-BE49-F238E27FC236}">
                <a16:creationId xmlns:a16="http://schemas.microsoft.com/office/drawing/2014/main" id="{98F54A5F-F810-96A4-5910-A7F80EDAE683}"/>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accent5"/>
                </a:solidFill>
              </a:defRPr>
            </a:lvl1pPr>
          </a:lstStyle>
          <a:p>
            <a:pPr lvl="0"/>
            <a:r>
              <a:rPr lang="en-US" altLang="en-US"/>
              <a:t>Click to edit Master title style</a:t>
            </a:r>
            <a:endParaRPr lang="en-GB" altLang="en-US" dirty="0"/>
          </a:p>
        </p:txBody>
      </p:sp>
      <p:pic>
        <p:nvPicPr>
          <p:cNvPr id="7" name="Picture 6">
            <a:extLst>
              <a:ext uri="{FF2B5EF4-FFF2-40B4-BE49-F238E27FC236}">
                <a16:creationId xmlns:a16="http://schemas.microsoft.com/office/drawing/2014/main" id="{DA8370A5-1740-3ABE-F0A5-C7BCD001E437}"/>
              </a:ext>
            </a:extLst>
          </p:cNvPr>
          <p:cNvPicPr>
            <a:picLocks noChangeAspect="1"/>
          </p:cNvPicPr>
          <p:nvPr/>
        </p:nvPicPr>
        <p:blipFill>
          <a:blip r:embed="rId2"/>
          <a:stretch>
            <a:fillRect/>
          </a:stretch>
        </p:blipFill>
        <p:spPr>
          <a:xfrm>
            <a:off x="8247810" y="0"/>
            <a:ext cx="896190" cy="1103472"/>
          </a:xfrm>
          <a:prstGeom prst="rect">
            <a:avLst/>
          </a:prstGeom>
        </p:spPr>
      </p:pic>
    </p:spTree>
    <p:extLst>
      <p:ext uri="{BB962C8B-B14F-4D97-AF65-F5344CB8AC3E}">
        <p14:creationId xmlns:p14="http://schemas.microsoft.com/office/powerpoint/2010/main" val="2861135409"/>
      </p:ext>
    </p:extLst>
  </p:cSld>
  <p:clrMapOvr>
    <a:masterClrMapping/>
  </p:clrMapOvr>
  <p:hf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outdoor object, honeycomb&#10;&#10;Description automatically generated">
            <a:extLst>
              <a:ext uri="{FF2B5EF4-FFF2-40B4-BE49-F238E27FC236}">
                <a16:creationId xmlns:a16="http://schemas.microsoft.com/office/drawing/2014/main" id="{ECC693F6-F024-A3A9-24FB-E8ED5704B67C}"/>
              </a:ext>
            </a:extLst>
          </p:cNvPr>
          <p:cNvPicPr>
            <a:picLocks noChangeAspect="1"/>
          </p:cNvPicPr>
          <p:nvPr/>
        </p:nvPicPr>
        <p:blipFill rotWithShape="1">
          <a:blip r:embed="rId43" cstate="print">
            <a:extLst>
              <a:ext uri="{BEBA8EAE-BF5A-486C-A8C5-ECC9F3942E4B}">
                <a14:imgProps xmlns:a14="http://schemas.microsoft.com/office/drawing/2010/main">
                  <a14:imgLayer r:embed="rId44">
                    <a14:imgEffect>
                      <a14:saturation sat="66000"/>
                    </a14:imgEffect>
                  </a14:imgLayer>
                </a14:imgProps>
              </a:ext>
              <a:ext uri="{28A0092B-C50C-407E-A947-70E740481C1C}">
                <a14:useLocalDpi xmlns:a14="http://schemas.microsoft.com/office/drawing/2010/main" val="0"/>
              </a:ext>
            </a:extLst>
          </a:blip>
          <a:srcRect t="94815"/>
          <a:stretch/>
        </p:blipFill>
        <p:spPr>
          <a:xfrm>
            <a:off x="0" y="6502399"/>
            <a:ext cx="9144000" cy="355601"/>
          </a:xfrm>
          <a:prstGeom prst="rect">
            <a:avLst/>
          </a:prstGeom>
        </p:spPr>
      </p:pic>
      <p:sp>
        <p:nvSpPr>
          <p:cNvPr id="1028" name="Rectangle 4">
            <a:extLst>
              <a:ext uri="{FF2B5EF4-FFF2-40B4-BE49-F238E27FC236}">
                <a16:creationId xmlns:a16="http://schemas.microsoft.com/office/drawing/2014/main" id="{B623752B-4505-458A-8F13-B97CEB0BB875}"/>
              </a:ext>
            </a:extLst>
          </p:cNvPr>
          <p:cNvSpPr>
            <a:spLocks noGrp="1" noChangeArrowheads="1"/>
          </p:cNvSpPr>
          <p:nvPr>
            <p:ph type="body" idx="1"/>
          </p:nvPr>
        </p:nvSpPr>
        <p:spPr bwMode="auto">
          <a:xfrm>
            <a:off x="190500" y="1697038"/>
            <a:ext cx="8810625"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dirty="0"/>
          </a:p>
        </p:txBody>
      </p:sp>
      <p:sp>
        <p:nvSpPr>
          <p:cNvPr id="1029" name="Rectangle 6">
            <a:extLst>
              <a:ext uri="{FF2B5EF4-FFF2-40B4-BE49-F238E27FC236}">
                <a16:creationId xmlns:a16="http://schemas.microsoft.com/office/drawing/2014/main" id="{4D7F5865-615B-424A-A375-A8F1EEAE744B}"/>
              </a:ext>
            </a:extLst>
          </p:cNvPr>
          <p:cNvSpPr>
            <a:spLocks noGrp="1" noChangeArrowheads="1"/>
          </p:cNvSpPr>
          <p:nvPr>
            <p:ph type="title"/>
          </p:nvPr>
        </p:nvSpPr>
        <p:spPr bwMode="auto">
          <a:xfrm>
            <a:off x="221514" y="274638"/>
            <a:ext cx="784303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dirty="0"/>
          </a:p>
        </p:txBody>
      </p:sp>
      <p:sp>
        <p:nvSpPr>
          <p:cNvPr id="2" name="TextBox 1">
            <a:extLst>
              <a:ext uri="{FF2B5EF4-FFF2-40B4-BE49-F238E27FC236}">
                <a16:creationId xmlns:a16="http://schemas.microsoft.com/office/drawing/2014/main" id="{A748569D-7387-4D30-B100-DC94E7D1863E}"/>
              </a:ext>
            </a:extLst>
          </p:cNvPr>
          <p:cNvSpPr txBox="1"/>
          <p:nvPr/>
        </p:nvSpPr>
        <p:spPr>
          <a:xfrm>
            <a:off x="8144693" y="6588371"/>
            <a:ext cx="1162594"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a:t>
            </a:r>
            <a:fld id="{7E7DF8DA-2BBC-4974-99EF-62657F72EFE3}" type="slidenum">
              <a:rPr lang="en-US" sz="600" smtClean="0">
                <a:solidFill>
                  <a:schemeClr val="bg2"/>
                </a:solidFill>
                <a:latin typeface="Montserrat" panose="00000500000000000000" pitchFamily="2" charset="0"/>
              </a:rPr>
              <a:pPr algn="ctr"/>
              <a:t>‹#›</a:t>
            </a:fld>
            <a:endParaRPr lang="en-US" sz="600" dirty="0">
              <a:solidFill>
                <a:schemeClr val="bg2"/>
              </a:solidFill>
              <a:latin typeface="Montserrat" panose="00000500000000000000" pitchFamily="2" charset="0"/>
            </a:endParaRPr>
          </a:p>
        </p:txBody>
      </p:sp>
      <p:sp>
        <p:nvSpPr>
          <p:cNvPr id="3" name="TextBox 2">
            <a:extLst>
              <a:ext uri="{FF2B5EF4-FFF2-40B4-BE49-F238E27FC236}">
                <a16:creationId xmlns:a16="http://schemas.microsoft.com/office/drawing/2014/main" id="{86DC117F-9549-84AD-C279-A42AEB20D920}"/>
              </a:ext>
            </a:extLst>
          </p:cNvPr>
          <p:cNvSpPr txBox="1"/>
          <p:nvPr/>
        </p:nvSpPr>
        <p:spPr>
          <a:xfrm>
            <a:off x="29381" y="6588371"/>
            <a:ext cx="1783091" cy="184666"/>
          </a:xfrm>
          <a:prstGeom prst="rect">
            <a:avLst/>
          </a:prstGeom>
          <a:noFill/>
        </p:spPr>
        <p:txBody>
          <a:bodyPr wrap="square" rtlCol="0">
            <a:spAutoFit/>
          </a:bodyPr>
          <a:lstStyle/>
          <a:p>
            <a:pPr algn="l"/>
            <a:r>
              <a:rPr lang="en-US" sz="600" dirty="0">
                <a:solidFill>
                  <a:schemeClr val="bg2"/>
                </a:solidFill>
                <a:latin typeface="Montserrat" panose="00000500000000000000" pitchFamily="2" charset="0"/>
              </a:rPr>
              <a:t>Module Code &amp; Module Title</a:t>
            </a:r>
          </a:p>
        </p:txBody>
      </p:sp>
      <p:sp>
        <p:nvSpPr>
          <p:cNvPr id="8" name="TextBox 7">
            <a:extLst>
              <a:ext uri="{FF2B5EF4-FFF2-40B4-BE49-F238E27FC236}">
                <a16:creationId xmlns:a16="http://schemas.microsoft.com/office/drawing/2014/main" id="{9EBD054F-4D2B-C683-DC2F-88927DD0A10B}"/>
              </a:ext>
            </a:extLst>
          </p:cNvPr>
          <p:cNvSpPr txBox="1"/>
          <p:nvPr/>
        </p:nvSpPr>
        <p:spPr>
          <a:xfrm>
            <a:off x="3360421" y="6572476"/>
            <a:ext cx="2547257" cy="184666"/>
          </a:xfrm>
          <a:prstGeom prst="rect">
            <a:avLst/>
          </a:prstGeom>
          <a:noFill/>
        </p:spPr>
        <p:txBody>
          <a:bodyPr wrap="square" rtlCol="0">
            <a:spAutoFit/>
          </a:bodyPr>
          <a:lstStyle/>
          <a:p>
            <a:pPr algn="ctr"/>
            <a:r>
              <a:rPr lang="en-US" sz="600" dirty="0">
                <a:solidFill>
                  <a:schemeClr val="bg2"/>
                </a:solidFill>
                <a:latin typeface="Montserrat" panose="00000500000000000000" pitchFamily="2" charset="0"/>
              </a:rPr>
              <a:t>Slide Title</a:t>
            </a:r>
          </a:p>
        </p:txBody>
      </p:sp>
      <p:sp>
        <p:nvSpPr>
          <p:cNvPr id="4" name="Rectangle 7">
            <a:extLst>
              <a:ext uri="{FF2B5EF4-FFF2-40B4-BE49-F238E27FC236}">
                <a16:creationId xmlns:a16="http://schemas.microsoft.com/office/drawing/2014/main" id="{A8537D26-9D4A-3A28-A9A1-98D353C1509A}"/>
              </a:ext>
            </a:extLst>
          </p:cNvPr>
          <p:cNvSpPr>
            <a:spLocks noChangeArrowheads="1"/>
          </p:cNvSpPr>
          <p:nvPr userDrawn="1"/>
        </p:nvSpPr>
        <p:spPr bwMode="auto">
          <a:xfrm>
            <a:off x="0" y="6621462"/>
            <a:ext cx="3347864" cy="236537"/>
          </a:xfrm>
          <a:prstGeom prst="rect">
            <a:avLst/>
          </a:prstGeom>
          <a:noFill/>
          <a:ln w="9525">
            <a:noFill/>
            <a:miter lim="800000"/>
            <a:headEnd/>
            <a:tailEnd/>
          </a:ln>
          <a:effectLst/>
        </p:spPr>
        <p:txBody>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sz="800" dirty="0"/>
              <a:t>AICT006-4-2-DSF Digital Security Forensics</a:t>
            </a:r>
            <a:endParaRPr lang="en-GB" sz="800" dirty="0">
              <a:latin typeface="Calibri" pitchFamily="34" charset="0"/>
              <a:cs typeface="Calibri" pitchFamily="34" charset="0"/>
            </a:endParaRPr>
          </a:p>
          <a:p>
            <a:pPr>
              <a:defRPr/>
            </a:pPr>
            <a:endParaRPr lang="en-GB" sz="800" dirty="0">
              <a:latin typeface="Calibri" pitchFamily="34" charset="0"/>
              <a:cs typeface="Calibri" pitchFamily="34" charset="0"/>
            </a:endParaRPr>
          </a:p>
        </p:txBody>
      </p:sp>
    </p:spTree>
    <p:extLst>
      <p:ext uri="{BB962C8B-B14F-4D97-AF65-F5344CB8AC3E}">
        <p14:creationId xmlns:p14="http://schemas.microsoft.com/office/powerpoint/2010/main" val="92666847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4" r:id="rId27"/>
    <p:sldLayoutId id="2147483735" r:id="rId28"/>
    <p:sldLayoutId id="2147483736" r:id="rId29"/>
    <p:sldLayoutId id="2147483737" r:id="rId30"/>
    <p:sldLayoutId id="2147483738" r:id="rId31"/>
    <p:sldLayoutId id="2147483739" r:id="rId32"/>
    <p:sldLayoutId id="2147483740" r:id="rId33"/>
    <p:sldLayoutId id="2147483741" r:id="rId34"/>
    <p:sldLayoutId id="2147483742" r:id="rId35"/>
    <p:sldLayoutId id="2147483743" r:id="rId36"/>
    <p:sldLayoutId id="2147483744" r:id="rId37"/>
    <p:sldLayoutId id="2147483745" r:id="rId38"/>
    <p:sldLayoutId id="2147483746" r:id="rId39"/>
    <p:sldLayoutId id="2147483747" r:id="rId40"/>
    <p:sldLayoutId id="2147483748" r:id="rId41"/>
  </p:sldLayoutIdLst>
  <p:hf hdr="0" ftr="0" dt="0"/>
  <p:txStyles>
    <p:titleStyle>
      <a:lvl1pPr algn="l" rtl="0" eaLnBrk="1" fontAlgn="base" hangingPunct="1">
        <a:spcBef>
          <a:spcPct val="0"/>
        </a:spcBef>
        <a:spcAft>
          <a:spcPct val="0"/>
        </a:spcAft>
        <a:defRPr sz="2250" b="1">
          <a:solidFill>
            <a:schemeClr val="tx2"/>
          </a:solidFill>
          <a:latin typeface="Montserrat" panose="00000500000000000000" pitchFamily="2" charset="0"/>
          <a:ea typeface="+mj-ea"/>
          <a:cs typeface="+mj-cs"/>
        </a:defRPr>
      </a:lvl1pPr>
      <a:lvl2pPr algn="ctr" rtl="0" eaLnBrk="1" fontAlgn="base" hangingPunct="1">
        <a:spcBef>
          <a:spcPct val="0"/>
        </a:spcBef>
        <a:spcAft>
          <a:spcPct val="0"/>
        </a:spcAft>
        <a:defRPr sz="2700">
          <a:solidFill>
            <a:schemeClr val="tx2"/>
          </a:solidFill>
          <a:latin typeface="Arial" charset="0"/>
        </a:defRPr>
      </a:lvl2pPr>
      <a:lvl3pPr algn="ctr" rtl="0" eaLnBrk="1" fontAlgn="base" hangingPunct="1">
        <a:spcBef>
          <a:spcPct val="0"/>
        </a:spcBef>
        <a:spcAft>
          <a:spcPct val="0"/>
        </a:spcAft>
        <a:defRPr sz="2700">
          <a:solidFill>
            <a:schemeClr val="tx2"/>
          </a:solidFill>
          <a:latin typeface="Arial" charset="0"/>
        </a:defRPr>
      </a:lvl3pPr>
      <a:lvl4pPr algn="ctr" rtl="0" eaLnBrk="1" fontAlgn="base" hangingPunct="1">
        <a:spcBef>
          <a:spcPct val="0"/>
        </a:spcBef>
        <a:spcAft>
          <a:spcPct val="0"/>
        </a:spcAft>
        <a:defRPr sz="2700">
          <a:solidFill>
            <a:schemeClr val="tx2"/>
          </a:solidFill>
          <a:latin typeface="Arial" charset="0"/>
        </a:defRPr>
      </a:lvl4pPr>
      <a:lvl5pPr algn="ctr" rtl="0" eaLnBrk="1" fontAlgn="base" hangingPunct="1">
        <a:spcBef>
          <a:spcPct val="0"/>
        </a:spcBef>
        <a:spcAft>
          <a:spcPct val="0"/>
        </a:spcAft>
        <a:defRPr sz="2700">
          <a:solidFill>
            <a:schemeClr val="tx2"/>
          </a:solidFill>
          <a:latin typeface="Arial" charset="0"/>
        </a:defRPr>
      </a:lvl5pPr>
      <a:lvl6pPr marL="342900" algn="ctr" rtl="0" eaLnBrk="1" fontAlgn="base" hangingPunct="1">
        <a:spcBef>
          <a:spcPct val="0"/>
        </a:spcBef>
        <a:spcAft>
          <a:spcPct val="0"/>
        </a:spcAft>
        <a:defRPr sz="2700">
          <a:solidFill>
            <a:schemeClr val="tx2"/>
          </a:solidFill>
          <a:latin typeface="Arial" charset="0"/>
        </a:defRPr>
      </a:lvl6pPr>
      <a:lvl7pPr marL="685800" algn="ctr" rtl="0" eaLnBrk="1" fontAlgn="base" hangingPunct="1">
        <a:spcBef>
          <a:spcPct val="0"/>
        </a:spcBef>
        <a:spcAft>
          <a:spcPct val="0"/>
        </a:spcAft>
        <a:defRPr sz="2700">
          <a:solidFill>
            <a:schemeClr val="tx2"/>
          </a:solidFill>
          <a:latin typeface="Arial" charset="0"/>
        </a:defRPr>
      </a:lvl7pPr>
      <a:lvl8pPr marL="1028700" algn="ctr" rtl="0" eaLnBrk="1" fontAlgn="base" hangingPunct="1">
        <a:spcBef>
          <a:spcPct val="0"/>
        </a:spcBef>
        <a:spcAft>
          <a:spcPct val="0"/>
        </a:spcAft>
        <a:defRPr sz="2700">
          <a:solidFill>
            <a:schemeClr val="tx2"/>
          </a:solidFill>
          <a:latin typeface="Arial" charset="0"/>
        </a:defRPr>
      </a:lvl8pPr>
      <a:lvl9pPr marL="1371600" algn="ctr" rtl="0" eaLnBrk="1" fontAlgn="base" hangingPunct="1">
        <a:spcBef>
          <a:spcPct val="0"/>
        </a:spcBef>
        <a:spcAft>
          <a:spcPct val="0"/>
        </a:spcAft>
        <a:defRPr sz="2700">
          <a:solidFill>
            <a:schemeClr val="tx2"/>
          </a:solidFill>
          <a:latin typeface="Arial" charset="0"/>
        </a:defRPr>
      </a:lvl9pPr>
    </p:titleStyle>
    <p:bodyStyle>
      <a:lvl1pPr marL="257175" indent="-257175" algn="l" rtl="0" eaLnBrk="1" fontAlgn="base" hangingPunct="1">
        <a:spcBef>
          <a:spcPct val="20000"/>
        </a:spcBef>
        <a:spcAft>
          <a:spcPct val="0"/>
        </a:spcAft>
        <a:buChar char="•"/>
        <a:defRPr sz="1875">
          <a:solidFill>
            <a:schemeClr val="tx1"/>
          </a:solidFill>
          <a:latin typeface="+mj-lt"/>
          <a:ea typeface="+mn-ea"/>
          <a:cs typeface="Calibri" panose="020F0502020204030204" pitchFamily="34" charset="0"/>
        </a:defRPr>
      </a:lvl1pPr>
      <a:lvl2pPr marL="557213" indent="-214313" algn="l" rtl="0" eaLnBrk="1" fontAlgn="base" hangingPunct="1">
        <a:spcBef>
          <a:spcPct val="20000"/>
        </a:spcBef>
        <a:spcAft>
          <a:spcPct val="0"/>
        </a:spcAft>
        <a:buChar char="–"/>
        <a:defRPr sz="1500">
          <a:solidFill>
            <a:schemeClr val="tx1"/>
          </a:solidFill>
          <a:latin typeface="+mj-lt"/>
          <a:cs typeface="Calibri" panose="020F0502020204030204" pitchFamily="34" charset="0"/>
        </a:defRPr>
      </a:lvl2pPr>
      <a:lvl3pPr marL="857250" indent="-171450" algn="l" rtl="0" eaLnBrk="1" fontAlgn="base" hangingPunct="1">
        <a:spcBef>
          <a:spcPct val="20000"/>
        </a:spcBef>
        <a:spcAft>
          <a:spcPct val="0"/>
        </a:spcAft>
        <a:buChar char="•"/>
        <a:defRPr sz="1350">
          <a:solidFill>
            <a:schemeClr val="tx1"/>
          </a:solidFill>
          <a:latin typeface="+mj-lt"/>
          <a:cs typeface="Calibri" panose="020F0502020204030204" pitchFamily="34" charset="0"/>
        </a:defRPr>
      </a:lvl3pPr>
      <a:lvl4pPr marL="1200150" indent="-171450" algn="l" rtl="0" eaLnBrk="1" fontAlgn="base" hangingPunct="1">
        <a:spcBef>
          <a:spcPct val="20000"/>
        </a:spcBef>
        <a:spcAft>
          <a:spcPct val="0"/>
        </a:spcAft>
        <a:buChar char="–"/>
        <a:defRPr sz="1125">
          <a:solidFill>
            <a:schemeClr val="tx1"/>
          </a:solidFill>
          <a:latin typeface="+mj-lt"/>
          <a:cs typeface="Calibri" panose="020F0502020204030204" pitchFamily="34" charset="0"/>
        </a:defRPr>
      </a:lvl4pPr>
      <a:lvl5pPr marL="1543050" indent="-171450" algn="l" rtl="0" eaLnBrk="1" fontAlgn="base" hangingPunct="1">
        <a:spcBef>
          <a:spcPct val="20000"/>
        </a:spcBef>
        <a:spcAft>
          <a:spcPct val="0"/>
        </a:spcAft>
        <a:buChar char="»"/>
        <a:defRPr sz="900">
          <a:solidFill>
            <a:schemeClr val="tx1"/>
          </a:solidFill>
          <a:latin typeface="+mj-lt"/>
          <a:cs typeface="Calibri" panose="020F0502020204030204" pitchFamily="34" charset="0"/>
        </a:defRPr>
      </a:lvl5pPr>
      <a:lvl6pPr marL="1885950" indent="-171450" algn="l" rtl="0" eaLnBrk="1" fontAlgn="base" hangingPunct="1">
        <a:spcBef>
          <a:spcPct val="20000"/>
        </a:spcBef>
        <a:spcAft>
          <a:spcPct val="0"/>
        </a:spcAft>
        <a:buChar char="»"/>
        <a:defRPr sz="1500">
          <a:solidFill>
            <a:schemeClr val="tx1"/>
          </a:solidFill>
          <a:latin typeface="+mn-lt"/>
        </a:defRPr>
      </a:lvl6pPr>
      <a:lvl7pPr marL="2228850" indent="-171450" algn="l" rtl="0" eaLnBrk="1" fontAlgn="base" hangingPunct="1">
        <a:spcBef>
          <a:spcPct val="20000"/>
        </a:spcBef>
        <a:spcAft>
          <a:spcPct val="0"/>
        </a:spcAft>
        <a:buChar char="»"/>
        <a:defRPr sz="1500">
          <a:solidFill>
            <a:schemeClr val="tx1"/>
          </a:solidFill>
          <a:latin typeface="+mn-lt"/>
        </a:defRPr>
      </a:lvl7pPr>
      <a:lvl8pPr marL="2571750" indent="-171450" algn="l" rtl="0" eaLnBrk="1" fontAlgn="base" hangingPunct="1">
        <a:spcBef>
          <a:spcPct val="20000"/>
        </a:spcBef>
        <a:spcAft>
          <a:spcPct val="0"/>
        </a:spcAft>
        <a:buChar char="»"/>
        <a:defRPr sz="1500">
          <a:solidFill>
            <a:schemeClr val="tx1"/>
          </a:solidFill>
          <a:latin typeface="+mn-lt"/>
        </a:defRPr>
      </a:lvl8pPr>
      <a:lvl9pPr marL="2914650" indent="-171450" algn="l" rtl="0" eaLnBrk="1" fontAlgn="base" hangingPunct="1">
        <a:spcBef>
          <a:spcPct val="20000"/>
        </a:spcBef>
        <a:spcAft>
          <a:spcPct val="0"/>
        </a:spcAft>
        <a:buChar char="»"/>
        <a:defRPr sz="1500">
          <a:solidFill>
            <a:schemeClr val="tx1"/>
          </a:solidFill>
          <a:latin typeface="+mn-lt"/>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wmf"/><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ctrTitle"/>
          </p:nvPr>
        </p:nvSpPr>
        <p:spPr/>
        <p:txBody>
          <a:bodyPr/>
          <a:lstStyle/>
          <a:p>
            <a:pPr marL="0" indent="0">
              <a:defRPr/>
            </a:pPr>
            <a:r>
              <a:rPr lang="en-US" dirty="0"/>
              <a:t>Digital Security and Forensics</a:t>
            </a:r>
            <a:br>
              <a:rPr lang="en-US" dirty="0"/>
            </a:br>
            <a:r>
              <a:rPr lang="en-US" sz="1400" dirty="0"/>
              <a:t>AICT006-4-2-DSF Version VD2</a:t>
            </a:r>
            <a:endParaRPr lang="en-GB" altLang="en-US" dirty="0"/>
          </a:p>
        </p:txBody>
      </p:sp>
      <p:sp>
        <p:nvSpPr>
          <p:cNvPr id="2" name="Subtitle 1"/>
          <p:cNvSpPr>
            <a:spLocks noGrp="1"/>
          </p:cNvSpPr>
          <p:nvPr>
            <p:ph type="subTitle" idx="1"/>
          </p:nvPr>
        </p:nvSpPr>
        <p:spPr/>
        <p:txBody>
          <a:bodyPr/>
          <a:lstStyle/>
          <a:p>
            <a:r>
              <a:rPr lang="en-US" dirty="0"/>
              <a:t>Forensic Tools and Techniques</a:t>
            </a:r>
            <a:endParaRPr lang="en-GB" dirty="0"/>
          </a:p>
        </p:txBody>
      </p:sp>
    </p:spTree>
    <p:extLst>
      <p:ext uri="{BB962C8B-B14F-4D97-AF65-F5344CB8AC3E}">
        <p14:creationId xmlns:p14="http://schemas.microsoft.com/office/powerpoint/2010/main" val="3658713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a:xfrm>
            <a:off x="468312" y="2011680"/>
            <a:ext cx="8197385" cy="4403187"/>
          </a:xfrm>
        </p:spPr>
        <p:txBody>
          <a:bodyPr/>
          <a:lstStyle/>
          <a:p>
            <a:pPr marL="457200" indent="-457200" eaLnBrk="1" hangingPunct="1">
              <a:spcBef>
                <a:spcPts val="600"/>
              </a:spcBef>
              <a:buFontTx/>
              <a:buAutoNum type="arabicPeriod" startAt="5"/>
            </a:pPr>
            <a:r>
              <a:rPr lang="en-US" altLang="en-US" sz="2000" b="1" dirty="0"/>
              <a:t>Obtain information about the computer hardware </a:t>
            </a:r>
            <a:r>
              <a:rPr lang="en-US" altLang="en-US" sz="2000" dirty="0"/>
              <a:t>where the media was used, and the peripherals and the network to which it was connected</a:t>
            </a:r>
          </a:p>
          <a:p>
            <a:pPr marL="457200" indent="-457200" eaLnBrk="1" hangingPunct="1">
              <a:spcBef>
                <a:spcPts val="600"/>
              </a:spcBef>
              <a:buFontTx/>
              <a:buAutoNum type="arabicPeriod" startAt="5"/>
            </a:pPr>
            <a:r>
              <a:rPr lang="en-US" altLang="en-US" sz="2000" b="1" dirty="0"/>
              <a:t>Obtain passwords</a:t>
            </a:r>
            <a:r>
              <a:rPr lang="en-US" altLang="en-US" sz="2000" dirty="0"/>
              <a:t> to access encrypted or password-protected files, if possible</a:t>
            </a:r>
          </a:p>
          <a:p>
            <a:pPr marL="457200" indent="-457200" eaLnBrk="1" hangingPunct="1">
              <a:spcBef>
                <a:spcPts val="600"/>
              </a:spcBef>
              <a:buFontTx/>
              <a:buAutoNum type="arabicPeriod" startAt="5"/>
            </a:pPr>
            <a:r>
              <a:rPr lang="en-US" altLang="en-US" sz="2000" b="1" dirty="0"/>
              <a:t>Compile a list of names</a:t>
            </a:r>
            <a:r>
              <a:rPr lang="en-US" altLang="en-US" sz="2000" dirty="0"/>
              <a:t>, e-mail addresses and other identifying information about those with whom the subject might have communicated</a:t>
            </a:r>
          </a:p>
          <a:p>
            <a:pPr marL="457200" indent="-457200" eaLnBrk="1" hangingPunct="1">
              <a:spcBef>
                <a:spcPts val="600"/>
              </a:spcBef>
              <a:buFontTx/>
              <a:buAutoNum type="arabicPeriod" startAt="5"/>
            </a:pPr>
            <a:r>
              <a:rPr lang="en-US" altLang="en-US" sz="2000" b="1" dirty="0"/>
              <a:t>Develop a list of key words </a:t>
            </a:r>
            <a:r>
              <a:rPr lang="en-US" altLang="en-US" sz="2000" dirty="0"/>
              <a:t>or phrases to use when searching for relevant data</a:t>
            </a:r>
          </a:p>
        </p:txBody>
      </p:sp>
      <p:sp>
        <p:nvSpPr>
          <p:cNvPr id="5" name="Rectangle 2"/>
          <p:cNvSpPr>
            <a:spLocks noGrp="1" noChangeArrowheads="1"/>
          </p:cNvSpPr>
          <p:nvPr>
            <p:ph type="title"/>
          </p:nvPr>
        </p:nvSpPr>
        <p:spPr>
          <a:xfrm>
            <a:off x="468311" y="443753"/>
            <a:ext cx="6887229" cy="1250576"/>
          </a:xfrm>
        </p:spPr>
        <p:txBody>
          <a:bodyPr/>
          <a:lstStyle/>
          <a:p>
            <a:pPr eaLnBrk="1" hangingPunct="1"/>
            <a:r>
              <a:rPr lang="en-US" altLang="en-US" sz="3200" dirty="0"/>
              <a:t>Steps to Prepare for a Computer Forensic Investigation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10</a:t>
            </a:fld>
            <a:r>
              <a:rPr lang="en-GB"/>
              <a:t> of 41</a:t>
            </a:r>
            <a:endParaRPr lang="en-GB" dirty="0"/>
          </a:p>
        </p:txBody>
      </p:sp>
    </p:spTree>
    <p:extLst>
      <p:ext uri="{BB962C8B-B14F-4D97-AF65-F5344CB8AC3E}">
        <p14:creationId xmlns:p14="http://schemas.microsoft.com/office/powerpoint/2010/main" val="257847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4"/>
          <p:cNvSpPr>
            <a:spLocks noGrp="1"/>
          </p:cNvSpPr>
          <p:nvPr>
            <p:ph sz="half" idx="1"/>
          </p:nvPr>
        </p:nvSpPr>
        <p:spPr>
          <a:xfrm>
            <a:off x="312738" y="1677986"/>
            <a:ext cx="2740025" cy="2706688"/>
          </a:xfrm>
        </p:spPr>
        <p:txBody>
          <a:bodyPr/>
          <a:lstStyle/>
          <a:p>
            <a:pPr>
              <a:spcBef>
                <a:spcPts val="600"/>
              </a:spcBef>
              <a:spcAft>
                <a:spcPts val="0"/>
              </a:spcAft>
            </a:pPr>
            <a:r>
              <a:rPr lang="en-US" altLang="en-US" sz="2000" dirty="0"/>
              <a:t>Cameras</a:t>
            </a:r>
          </a:p>
          <a:p>
            <a:pPr>
              <a:spcBef>
                <a:spcPts val="600"/>
              </a:spcBef>
              <a:spcAft>
                <a:spcPts val="0"/>
              </a:spcAft>
            </a:pPr>
            <a:r>
              <a:rPr lang="en-US" altLang="en-US" sz="2000" dirty="0"/>
              <a:t>Notepads </a:t>
            </a:r>
          </a:p>
          <a:p>
            <a:pPr>
              <a:spcBef>
                <a:spcPts val="600"/>
              </a:spcBef>
              <a:spcAft>
                <a:spcPts val="0"/>
              </a:spcAft>
            </a:pPr>
            <a:r>
              <a:rPr lang="en-US" altLang="en-US" sz="2000" dirty="0"/>
              <a:t>Sketchpads </a:t>
            </a:r>
          </a:p>
          <a:p>
            <a:pPr>
              <a:spcBef>
                <a:spcPts val="600"/>
              </a:spcBef>
              <a:spcAft>
                <a:spcPts val="0"/>
              </a:spcAft>
            </a:pPr>
            <a:r>
              <a:rPr lang="en-US" altLang="en-US" sz="2000" dirty="0"/>
              <a:t>Evidence forms </a:t>
            </a:r>
          </a:p>
          <a:p>
            <a:pPr>
              <a:spcBef>
                <a:spcPts val="600"/>
              </a:spcBef>
              <a:spcAft>
                <a:spcPts val="0"/>
              </a:spcAft>
            </a:pPr>
            <a:r>
              <a:rPr lang="en-US" altLang="en-US" sz="2000" dirty="0"/>
              <a:t>Crime scene tape</a:t>
            </a:r>
          </a:p>
        </p:txBody>
      </p:sp>
      <p:sp>
        <p:nvSpPr>
          <p:cNvPr id="6" name="Content Placeholder 5"/>
          <p:cNvSpPr>
            <a:spLocks noGrp="1"/>
          </p:cNvSpPr>
          <p:nvPr>
            <p:ph sz="half" idx="2"/>
          </p:nvPr>
        </p:nvSpPr>
        <p:spPr>
          <a:xfrm>
            <a:off x="3178175" y="1677986"/>
            <a:ext cx="3338513" cy="2847976"/>
          </a:xfrm>
        </p:spPr>
        <p:txBody>
          <a:bodyPr/>
          <a:lstStyle/>
          <a:p>
            <a:pPr>
              <a:spcBef>
                <a:spcPts val="600"/>
              </a:spcBef>
              <a:spcAft>
                <a:spcPts val="0"/>
              </a:spcAft>
              <a:defRPr/>
            </a:pPr>
            <a:r>
              <a:rPr lang="en-US" altLang="en-US" sz="2000" dirty="0"/>
              <a:t>Markers</a:t>
            </a:r>
          </a:p>
          <a:p>
            <a:pPr>
              <a:spcBef>
                <a:spcPts val="600"/>
              </a:spcBef>
              <a:spcAft>
                <a:spcPts val="0"/>
              </a:spcAft>
              <a:defRPr/>
            </a:pPr>
            <a:r>
              <a:rPr lang="en-US" sz="2000" dirty="0"/>
              <a:t>Disassembly Tools</a:t>
            </a:r>
          </a:p>
          <a:p>
            <a:pPr>
              <a:spcBef>
                <a:spcPts val="600"/>
              </a:spcBef>
              <a:spcAft>
                <a:spcPts val="0"/>
              </a:spcAft>
              <a:defRPr/>
            </a:pPr>
            <a:r>
              <a:rPr lang="en-US" sz="2000" dirty="0"/>
              <a:t>Cable tags</a:t>
            </a:r>
          </a:p>
          <a:p>
            <a:pPr>
              <a:spcBef>
                <a:spcPts val="600"/>
              </a:spcBef>
              <a:spcAft>
                <a:spcPts val="0"/>
              </a:spcAft>
              <a:defRPr/>
            </a:pPr>
            <a:r>
              <a:rPr lang="en-US" sz="2000" dirty="0"/>
              <a:t>Stick-on labels</a:t>
            </a:r>
          </a:p>
          <a:p>
            <a:pPr>
              <a:spcBef>
                <a:spcPts val="600"/>
              </a:spcBef>
              <a:spcAft>
                <a:spcPts val="0"/>
              </a:spcAft>
              <a:defRPr/>
            </a:pPr>
            <a:r>
              <a:rPr lang="en-US" sz="2000" dirty="0"/>
              <a:t>Evidence bags</a:t>
            </a:r>
          </a:p>
          <a:p>
            <a:pPr>
              <a:spcBef>
                <a:spcPts val="600"/>
              </a:spcBef>
              <a:spcAft>
                <a:spcPts val="0"/>
              </a:spcAft>
              <a:defRPr/>
            </a:pPr>
            <a:r>
              <a:rPr lang="en-US" altLang="en-US" sz="2000" i="1" dirty="0">
                <a:solidFill>
                  <a:srgbClr val="FF0000"/>
                </a:solidFill>
              </a:rPr>
              <a:t>Anti-static</a:t>
            </a:r>
            <a:r>
              <a:rPr lang="en-US" altLang="en-US" sz="2000" dirty="0"/>
              <a:t> packaging for magnetic media  </a:t>
            </a:r>
          </a:p>
        </p:txBody>
      </p:sp>
      <p:sp>
        <p:nvSpPr>
          <p:cNvPr id="14340" name="Title 3"/>
          <p:cNvSpPr>
            <a:spLocks noGrp="1"/>
          </p:cNvSpPr>
          <p:nvPr>
            <p:ph type="title"/>
          </p:nvPr>
        </p:nvSpPr>
        <p:spPr>
          <a:xfrm>
            <a:off x="513714" y="346851"/>
            <a:ext cx="6599780" cy="1023937"/>
          </a:xfrm>
        </p:spPr>
        <p:txBody>
          <a:bodyPr/>
          <a:lstStyle/>
          <a:p>
            <a:r>
              <a:rPr lang="en-US" altLang="en-US" dirty="0"/>
              <a:t>Crime Scene Processing Tools </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11</a:t>
            </a:fld>
            <a:r>
              <a:rPr lang="en-GB"/>
              <a:t> of 41</a:t>
            </a:r>
            <a:endParaRPr lang="en-GB" dirty="0"/>
          </a:p>
        </p:txBody>
      </p:sp>
      <p:pic>
        <p:nvPicPr>
          <p:cNvPr id="14341" name="Picture 2" descr="http://www.insectraforensics.com/WebRoot/StoreES/Shops/ea1586/4823/B13A/6C65/F5D8/CE46/D94C/8776/FF8D/Screenshot-3.pn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642100" y="3068638"/>
            <a:ext cx="22479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http://www.acronis.com/support/documentation/ABR11.5/10708.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663850" y="1536408"/>
            <a:ext cx="2182684" cy="16343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343" name="Picture 12"/>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04889" y="4066610"/>
            <a:ext cx="1639888"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4" name="Content Placeholder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196223" y="4525962"/>
            <a:ext cx="3656012"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155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1"/>
          <p:cNvSpPr>
            <a:spLocks noGrp="1"/>
          </p:cNvSpPr>
          <p:nvPr>
            <p:ph idx="1"/>
          </p:nvPr>
        </p:nvSpPr>
        <p:spPr>
          <a:xfrm>
            <a:off x="604910" y="1612900"/>
            <a:ext cx="7906044" cy="2410460"/>
          </a:xfrm>
        </p:spPr>
        <p:txBody>
          <a:bodyPr/>
          <a:lstStyle/>
          <a:p>
            <a:r>
              <a:rPr lang="en-US" altLang="en-US" sz="2400" dirty="0"/>
              <a:t>Persons attending a scene should be especially aware that systems which are powered on (running) need to be handled with care, as there is the potential to make unwanted changes to the evidence, and volatile data of value may be lost if these are not dealt with correctly. </a:t>
            </a:r>
            <a:endParaRPr lang="en-GB" altLang="en-US" sz="2400"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12</a:t>
            </a:fld>
            <a:r>
              <a:rPr lang="en-GB"/>
              <a:t> of 41</a:t>
            </a:r>
            <a:endParaRPr lang="en-GB" dirty="0"/>
          </a:p>
        </p:txBody>
      </p:sp>
      <p:pic>
        <p:nvPicPr>
          <p:cNvPr id="15364" name="Picture 2" descr="http://coreldraw.com/resized-image.ashx/__size/680x1000/__key/CommunityServer.Discussions.Components.Files/544/1057.Graphic2.jpg"/>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85994" y="4144384"/>
            <a:ext cx="1895475" cy="203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325" y="4144384"/>
            <a:ext cx="2343150" cy="218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449483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Content Placeholder 1"/>
          <p:cNvSpPr>
            <a:spLocks noGrp="1"/>
          </p:cNvSpPr>
          <p:nvPr>
            <p:ph idx="1"/>
          </p:nvPr>
        </p:nvSpPr>
        <p:spPr>
          <a:xfrm>
            <a:off x="407963" y="1561515"/>
            <a:ext cx="8356209" cy="2461846"/>
          </a:xfrm>
        </p:spPr>
        <p:txBody>
          <a:bodyPr/>
          <a:lstStyle/>
          <a:p>
            <a:pPr marL="98425" indent="0">
              <a:spcBef>
                <a:spcPts val="600"/>
              </a:spcBef>
              <a:spcAft>
                <a:spcPts val="0"/>
              </a:spcAft>
              <a:buFontTx/>
              <a:buNone/>
            </a:pPr>
            <a:r>
              <a:rPr lang="en-US" altLang="en-US" sz="2400" dirty="0"/>
              <a:t>When attending a scene, records must be kept of all actions taken in relation to digital evidence. </a:t>
            </a:r>
          </a:p>
          <a:p>
            <a:pPr lvl="1">
              <a:spcBef>
                <a:spcPts val="600"/>
              </a:spcBef>
              <a:spcAft>
                <a:spcPts val="0"/>
              </a:spcAft>
            </a:pPr>
            <a:r>
              <a:rPr lang="en-US" altLang="en-US" sz="2400" dirty="0"/>
              <a:t>Photographs/diagrams of equipment locations</a:t>
            </a:r>
          </a:p>
          <a:p>
            <a:pPr lvl="1">
              <a:spcBef>
                <a:spcPts val="600"/>
              </a:spcBef>
              <a:spcAft>
                <a:spcPts val="0"/>
              </a:spcAft>
            </a:pPr>
            <a:r>
              <a:rPr lang="en-US" altLang="en-US" sz="2400" dirty="0"/>
              <a:t>Details of any information provided by persons present </a:t>
            </a:r>
          </a:p>
          <a:p>
            <a:pPr lvl="1">
              <a:spcBef>
                <a:spcPts val="600"/>
              </a:spcBef>
              <a:spcAft>
                <a:spcPts val="0"/>
              </a:spcAft>
            </a:pPr>
            <a:r>
              <a:rPr lang="en-US" altLang="en-US" sz="2400" dirty="0"/>
              <a:t>Records of any actions taken at the scene</a:t>
            </a:r>
          </a:p>
        </p:txBody>
      </p:sp>
      <p:sp>
        <p:nvSpPr>
          <p:cNvPr id="16387" name="Title 2"/>
          <p:cNvSpPr>
            <a:spLocks noGrp="1"/>
          </p:cNvSpPr>
          <p:nvPr>
            <p:ph type="title"/>
          </p:nvPr>
        </p:nvSpPr>
        <p:spPr>
          <a:xfrm>
            <a:off x="1659987" y="179388"/>
            <a:ext cx="5317587" cy="1023937"/>
          </a:xfrm>
        </p:spPr>
        <p:txBody>
          <a:bodyPr/>
          <a:lstStyle/>
          <a:p>
            <a:r>
              <a:rPr lang="en-GB" altLang="en-US" dirty="0"/>
              <a:t>Documentation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13</a:t>
            </a:fld>
            <a:r>
              <a:rPr lang="en-GB"/>
              <a:t> of 41</a:t>
            </a:r>
            <a:endParaRPr lang="en-GB" dirty="0"/>
          </a:p>
        </p:txBody>
      </p:sp>
      <p:pic>
        <p:nvPicPr>
          <p:cNvPr id="16388" name="Content Placeholder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7735" y="3901513"/>
            <a:ext cx="3776663" cy="251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7975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473307" y="1324348"/>
            <a:ext cx="8197385" cy="4923692"/>
          </a:xfrm>
        </p:spPr>
        <p:txBody>
          <a:bodyPr/>
          <a:lstStyle/>
          <a:p>
            <a:pPr>
              <a:spcBef>
                <a:spcPts val="600"/>
              </a:spcBef>
              <a:spcAft>
                <a:spcPts val="0"/>
              </a:spcAft>
              <a:defRPr/>
            </a:pPr>
            <a:r>
              <a:rPr lang="en-US" altLang="en-US" sz="2400" dirty="0"/>
              <a:t>Prepare separate media for evidentiary files and data</a:t>
            </a:r>
          </a:p>
          <a:p>
            <a:pPr lvl="1">
              <a:spcBef>
                <a:spcPts val="600"/>
              </a:spcBef>
              <a:spcAft>
                <a:spcPts val="0"/>
              </a:spcAft>
              <a:buFont typeface="Arial" panose="020B0604020202020204" pitchFamily="34" charset="0"/>
              <a:buAutoNum type="arabicPeriod"/>
              <a:defRPr/>
            </a:pPr>
            <a:r>
              <a:rPr lang="en-US" altLang="en-US" sz="1800" b="1" dirty="0">
                <a:solidFill>
                  <a:srgbClr val="7030A0"/>
                </a:solidFill>
              </a:rPr>
              <a:t>Use “disk wiping” software </a:t>
            </a:r>
            <a:r>
              <a:rPr lang="en-US" altLang="en-US" sz="1800" dirty="0"/>
              <a:t>to remove traces of old data</a:t>
            </a:r>
            <a:endParaRPr lang="en-US" altLang="en-US" sz="1800" dirty="0">
              <a:solidFill>
                <a:srgbClr val="7030A0"/>
              </a:solidFill>
            </a:endParaRPr>
          </a:p>
          <a:p>
            <a:pPr lvl="1">
              <a:spcBef>
                <a:spcPts val="600"/>
              </a:spcBef>
              <a:spcAft>
                <a:spcPts val="0"/>
              </a:spcAft>
              <a:buFont typeface="Arial" panose="020B0604020202020204" pitchFamily="34" charset="0"/>
              <a:buAutoNum type="arabicPeriod"/>
              <a:defRPr/>
            </a:pPr>
            <a:r>
              <a:rPr lang="en-US" altLang="en-US" sz="1800" b="1" dirty="0">
                <a:solidFill>
                  <a:srgbClr val="7030A0"/>
                </a:solidFill>
              </a:rPr>
              <a:t>Create working directories</a:t>
            </a:r>
          </a:p>
          <a:p>
            <a:pPr>
              <a:spcBef>
                <a:spcPts val="600"/>
              </a:spcBef>
              <a:spcAft>
                <a:spcPts val="0"/>
              </a:spcAft>
              <a:defRPr/>
            </a:pPr>
            <a:r>
              <a:rPr lang="en-US" altLang="en-US" sz="2400" dirty="0"/>
              <a:t>Perform the acquisition using the examiner’s system. </a:t>
            </a:r>
          </a:p>
          <a:p>
            <a:pPr lvl="1">
              <a:spcBef>
                <a:spcPts val="600"/>
              </a:spcBef>
              <a:spcAft>
                <a:spcPts val="0"/>
              </a:spcAft>
              <a:defRPr/>
            </a:pPr>
            <a:r>
              <a:rPr lang="en-US" altLang="en-US" sz="2000" dirty="0"/>
              <a:t>Configure the examiner’s system to recognize the storage device</a:t>
            </a:r>
          </a:p>
          <a:p>
            <a:pPr lvl="1">
              <a:spcBef>
                <a:spcPts val="600"/>
              </a:spcBef>
              <a:spcAft>
                <a:spcPts val="0"/>
              </a:spcAft>
              <a:defRPr/>
            </a:pPr>
            <a:r>
              <a:rPr lang="en-US" altLang="en-US" sz="2000" b="1" dirty="0">
                <a:solidFill>
                  <a:srgbClr val="7030A0"/>
                </a:solidFill>
              </a:rPr>
              <a:t>Write protection </a:t>
            </a:r>
            <a:r>
              <a:rPr lang="en-US" altLang="en-US" sz="2000" dirty="0"/>
              <a:t>hardware or software should be used to preserve the original evidence</a:t>
            </a:r>
          </a:p>
          <a:p>
            <a:pPr lvl="1">
              <a:spcBef>
                <a:spcPts val="600"/>
              </a:spcBef>
              <a:spcAft>
                <a:spcPts val="0"/>
              </a:spcAft>
              <a:defRPr/>
            </a:pPr>
            <a:r>
              <a:rPr lang="en-US" altLang="en-US" sz="2000" dirty="0"/>
              <a:t>Boot with an examiner-controlled and verified operating system</a:t>
            </a:r>
          </a:p>
          <a:p>
            <a:pPr>
              <a:spcBef>
                <a:spcPts val="600"/>
              </a:spcBef>
              <a:spcAft>
                <a:spcPts val="0"/>
              </a:spcAft>
              <a:defRPr/>
            </a:pPr>
            <a:r>
              <a:rPr lang="en-US" altLang="en-US" sz="2400" b="1" dirty="0">
                <a:solidFill>
                  <a:srgbClr val="7030A0"/>
                </a:solidFill>
              </a:rPr>
              <a:t>Create a known value for the subject evidence </a:t>
            </a:r>
          </a:p>
          <a:p>
            <a:pPr lvl="1" eaLnBrk="1" hangingPunct="1">
              <a:spcBef>
                <a:spcPts val="600"/>
              </a:spcBef>
              <a:spcAft>
                <a:spcPts val="0"/>
              </a:spcAft>
              <a:defRPr/>
            </a:pPr>
            <a:r>
              <a:rPr lang="en-US" altLang="en-US" sz="2000" dirty="0"/>
              <a:t>Cyclic Redundancy Check (CRC): An </a:t>
            </a:r>
            <a:r>
              <a:rPr lang="en-US" sz="2000" dirty="0"/>
              <a:t>error-detecting code commonly used in </a:t>
            </a:r>
            <a:r>
              <a:rPr lang="en-US" sz="2000" b="1" dirty="0"/>
              <a:t>digital networks </a:t>
            </a:r>
            <a:r>
              <a:rPr lang="en-US" sz="2000" dirty="0"/>
              <a:t>and </a:t>
            </a:r>
            <a:r>
              <a:rPr lang="en-US" sz="2000" b="1" dirty="0"/>
              <a:t>storage devices </a:t>
            </a:r>
            <a:r>
              <a:rPr lang="en-US" sz="2000" dirty="0"/>
              <a:t>to </a:t>
            </a:r>
            <a:r>
              <a:rPr lang="en-US" sz="2000" b="1" dirty="0">
                <a:solidFill>
                  <a:srgbClr val="FF0000"/>
                </a:solidFill>
              </a:rPr>
              <a:t>detect accidental changes</a:t>
            </a:r>
            <a:endParaRPr lang="en-US" altLang="en-US" sz="2000" b="1" dirty="0">
              <a:solidFill>
                <a:srgbClr val="FF0000"/>
              </a:solidFill>
            </a:endParaRPr>
          </a:p>
          <a:p>
            <a:pPr lvl="1" eaLnBrk="1" hangingPunct="1">
              <a:spcBef>
                <a:spcPts val="600"/>
              </a:spcBef>
              <a:spcAft>
                <a:spcPts val="0"/>
              </a:spcAft>
              <a:defRPr/>
            </a:pPr>
            <a:r>
              <a:rPr lang="en-US" altLang="en-US" sz="2000" dirty="0"/>
              <a:t> MD5 hash </a:t>
            </a:r>
            <a:endParaRPr lang="en-US" altLang="en-US" sz="2000" b="1" dirty="0">
              <a:solidFill>
                <a:srgbClr val="7030A0"/>
              </a:solidFill>
            </a:endParaRPr>
          </a:p>
        </p:txBody>
      </p:sp>
      <p:sp>
        <p:nvSpPr>
          <p:cNvPr id="17410" name="Rectangle 2"/>
          <p:cNvSpPr>
            <a:spLocks noGrp="1" noChangeArrowheads="1"/>
          </p:cNvSpPr>
          <p:nvPr>
            <p:ph type="title"/>
          </p:nvPr>
        </p:nvSpPr>
        <p:spPr>
          <a:xfrm>
            <a:off x="931363" y="300411"/>
            <a:ext cx="6088001" cy="1023937"/>
          </a:xfrm>
        </p:spPr>
        <p:txBody>
          <a:bodyPr/>
          <a:lstStyle/>
          <a:p>
            <a:pPr eaLnBrk="1" hangingPunct="1"/>
            <a:r>
              <a:rPr lang="en-US" altLang="en-US" dirty="0"/>
              <a:t>Acquiring Digital Evidence</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14</a:t>
            </a:fld>
            <a:r>
              <a:rPr lang="en-GB"/>
              <a:t> of 41</a:t>
            </a:r>
            <a:endParaRPr lang="en-GB" dirty="0"/>
          </a:p>
        </p:txBody>
      </p:sp>
    </p:spTree>
    <p:extLst>
      <p:ext uri="{BB962C8B-B14F-4D97-AF65-F5344CB8AC3E}">
        <p14:creationId xmlns:p14="http://schemas.microsoft.com/office/powerpoint/2010/main" val="3167634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Grp="1" noChangeArrowheads="1"/>
          </p:cNvSpPr>
          <p:nvPr>
            <p:ph idx="1"/>
          </p:nvPr>
        </p:nvSpPr>
        <p:spPr>
          <a:xfrm>
            <a:off x="661182" y="1702191"/>
            <a:ext cx="7863840" cy="4740812"/>
          </a:xfrm>
        </p:spPr>
        <p:txBody>
          <a:bodyPr/>
          <a:lstStyle/>
          <a:p>
            <a:pPr eaLnBrk="1" hangingPunct="1">
              <a:spcBef>
                <a:spcPts val="1200"/>
              </a:spcBef>
              <a:buFontTx/>
              <a:buNone/>
            </a:pPr>
            <a:r>
              <a:rPr lang="en-US" altLang="en-US" sz="2800" dirty="0"/>
              <a:t>•	Two different types of extraction: </a:t>
            </a:r>
          </a:p>
          <a:p>
            <a:pPr lvl="1" eaLnBrk="1" hangingPunct="1">
              <a:spcBef>
                <a:spcPts val="1200"/>
              </a:spcBef>
              <a:buFontTx/>
              <a:buNone/>
            </a:pPr>
            <a:r>
              <a:rPr lang="en-US" altLang="en-US" dirty="0"/>
              <a:t>–	</a:t>
            </a:r>
            <a:r>
              <a:rPr lang="en-US" altLang="en-US" b="1" dirty="0"/>
              <a:t>Physical extraction </a:t>
            </a:r>
            <a:r>
              <a:rPr lang="en-US" altLang="en-US" dirty="0"/>
              <a:t>identifies and recovers data across the entire physical drive without regard to file system. </a:t>
            </a:r>
          </a:p>
          <a:p>
            <a:pPr lvl="1" eaLnBrk="1" hangingPunct="1">
              <a:spcBef>
                <a:spcPts val="1200"/>
              </a:spcBef>
              <a:buFontTx/>
              <a:buNone/>
            </a:pPr>
            <a:r>
              <a:rPr lang="en-US" altLang="en-US" dirty="0"/>
              <a:t>–	</a:t>
            </a:r>
            <a:r>
              <a:rPr lang="en-US" altLang="en-US" b="1" dirty="0"/>
              <a:t>Logical extraction </a:t>
            </a:r>
            <a:r>
              <a:rPr lang="en-US" altLang="en-US" dirty="0"/>
              <a:t>identifies and recovers files and data based on the installed operating system(s), file system(s), and/or application(s).</a:t>
            </a:r>
          </a:p>
        </p:txBody>
      </p:sp>
      <p:sp>
        <p:nvSpPr>
          <p:cNvPr id="18434" name="Rectangle 2"/>
          <p:cNvSpPr>
            <a:spLocks noGrp="1" noChangeArrowheads="1"/>
          </p:cNvSpPr>
          <p:nvPr>
            <p:ph type="title"/>
          </p:nvPr>
        </p:nvSpPr>
        <p:spPr>
          <a:xfrm>
            <a:off x="1611592" y="394541"/>
            <a:ext cx="5285300" cy="1023937"/>
          </a:xfrm>
        </p:spPr>
        <p:txBody>
          <a:bodyPr/>
          <a:lstStyle/>
          <a:p>
            <a:pPr eaLnBrk="1" hangingPunct="1"/>
            <a:r>
              <a:rPr lang="en-US" altLang="en-US" dirty="0"/>
              <a:t>Evidence Extraction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15</a:t>
            </a:fld>
            <a:r>
              <a:rPr lang="en-GB"/>
              <a:t> of 41</a:t>
            </a:r>
            <a:endParaRPr lang="en-GB" dirty="0"/>
          </a:p>
        </p:txBody>
      </p:sp>
    </p:spTree>
    <p:extLst>
      <p:ext uri="{BB962C8B-B14F-4D97-AF65-F5344CB8AC3E}">
        <p14:creationId xmlns:p14="http://schemas.microsoft.com/office/powerpoint/2010/main" val="3138626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267285" y="1659988"/>
            <a:ext cx="8567225" cy="4882100"/>
          </a:xfrm>
        </p:spPr>
        <p:txBody>
          <a:bodyPr/>
          <a:lstStyle/>
          <a:p>
            <a:pPr marL="0" indent="0">
              <a:spcBef>
                <a:spcPts val="0"/>
              </a:spcBef>
              <a:spcAft>
                <a:spcPts val="0"/>
              </a:spcAft>
              <a:buNone/>
            </a:pPr>
            <a:r>
              <a:rPr lang="en-US" altLang="en-US" sz="2400" dirty="0"/>
              <a:t>Extraction of the data from the storage device done at the physical level regardless of file systems present on the drive. </a:t>
            </a:r>
          </a:p>
          <a:p>
            <a:pPr>
              <a:spcBef>
                <a:spcPts val="0"/>
              </a:spcBef>
              <a:spcAft>
                <a:spcPts val="0"/>
              </a:spcAft>
            </a:pPr>
            <a:r>
              <a:rPr lang="en-US" altLang="en-US" sz="2300" dirty="0"/>
              <a:t>Examining the partition structure may identify the file systems present and determine if the entire physical size of the drive is accounted for.</a:t>
            </a:r>
          </a:p>
          <a:p>
            <a:pPr>
              <a:spcBef>
                <a:spcPts val="0"/>
              </a:spcBef>
              <a:spcAft>
                <a:spcPts val="0"/>
              </a:spcAft>
            </a:pPr>
            <a:r>
              <a:rPr lang="en-US" altLang="en-US" sz="2300" dirty="0"/>
              <a:t>Performing a keyword search across the physical drive may allow the examiner to extract data that may not be accounted for by the operating system and file system.</a:t>
            </a:r>
          </a:p>
          <a:p>
            <a:pPr>
              <a:spcBef>
                <a:spcPts val="0"/>
              </a:spcBef>
              <a:spcAft>
                <a:spcPts val="0"/>
              </a:spcAft>
            </a:pPr>
            <a:r>
              <a:rPr lang="en-US" altLang="en-US" sz="2300" dirty="0"/>
              <a:t>File carving utilities may assist in recovering and extracting useable files and data that may not be accounted for by the operating system and file system.</a:t>
            </a:r>
          </a:p>
        </p:txBody>
      </p:sp>
      <p:sp>
        <p:nvSpPr>
          <p:cNvPr id="19458" name="Rectangle 2"/>
          <p:cNvSpPr>
            <a:spLocks noGrp="1" noChangeArrowheads="1"/>
          </p:cNvSpPr>
          <p:nvPr>
            <p:ph type="title"/>
          </p:nvPr>
        </p:nvSpPr>
        <p:spPr>
          <a:xfrm>
            <a:off x="1625232" y="381093"/>
            <a:ext cx="5106572" cy="1023937"/>
          </a:xfrm>
        </p:spPr>
        <p:txBody>
          <a:bodyPr/>
          <a:lstStyle/>
          <a:p>
            <a:pPr eaLnBrk="1" hangingPunct="1"/>
            <a:r>
              <a:rPr lang="en-US" altLang="en-US" dirty="0"/>
              <a:t>Physical Extraction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16</a:t>
            </a:fld>
            <a:r>
              <a:rPr lang="en-GB"/>
              <a:t> of 41</a:t>
            </a:r>
            <a:endParaRPr lang="en-GB" dirty="0"/>
          </a:p>
        </p:txBody>
      </p:sp>
    </p:spTree>
    <p:extLst>
      <p:ext uri="{BB962C8B-B14F-4D97-AF65-F5344CB8AC3E}">
        <p14:creationId xmlns:p14="http://schemas.microsoft.com/office/powerpoint/2010/main" val="49595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idx="1"/>
          </p:nvPr>
        </p:nvSpPr>
        <p:spPr>
          <a:xfrm>
            <a:off x="193675" y="1631851"/>
            <a:ext cx="8712200" cy="4937761"/>
          </a:xfrm>
        </p:spPr>
        <p:txBody>
          <a:bodyPr/>
          <a:lstStyle/>
          <a:p>
            <a:pPr eaLnBrk="1" hangingPunct="1">
              <a:spcBef>
                <a:spcPts val="0"/>
              </a:spcBef>
              <a:spcAft>
                <a:spcPts val="0"/>
              </a:spcAft>
            </a:pPr>
            <a:r>
              <a:rPr lang="en-US" altLang="en-US" sz="2000" dirty="0"/>
              <a:t>Extraction of the data from the drive is based on the file system(s) present on the drive. </a:t>
            </a:r>
          </a:p>
          <a:p>
            <a:pPr lvl="1" eaLnBrk="1" hangingPunct="1">
              <a:spcBef>
                <a:spcPts val="0"/>
              </a:spcBef>
              <a:spcAft>
                <a:spcPts val="0"/>
              </a:spcAft>
              <a:buFontTx/>
              <a:buNone/>
            </a:pPr>
            <a:r>
              <a:rPr lang="en-US" altLang="en-US" sz="2000" dirty="0"/>
              <a:t>•	Examining file system information: file name, size, location, attributes, date and time stamps</a:t>
            </a:r>
          </a:p>
          <a:p>
            <a:pPr lvl="1" eaLnBrk="1" hangingPunct="1">
              <a:spcBef>
                <a:spcPts val="0"/>
              </a:spcBef>
              <a:spcAft>
                <a:spcPts val="0"/>
              </a:spcAft>
              <a:buFontTx/>
              <a:buNone/>
            </a:pPr>
            <a:r>
              <a:rPr lang="en-US" altLang="en-US" sz="2000" dirty="0"/>
              <a:t>•	Recovery of deleted files.</a:t>
            </a:r>
          </a:p>
          <a:p>
            <a:pPr lvl="1" eaLnBrk="1" hangingPunct="1">
              <a:spcBef>
                <a:spcPts val="0"/>
              </a:spcBef>
              <a:spcAft>
                <a:spcPts val="0"/>
              </a:spcAft>
              <a:buFontTx/>
              <a:buNone/>
            </a:pPr>
            <a:r>
              <a:rPr lang="en-US" altLang="en-US" sz="2000" dirty="0"/>
              <a:t>•	Data reduction to identify and eliminate known files through the comparison of calculated hash values to authenticated hash values.</a:t>
            </a:r>
          </a:p>
          <a:p>
            <a:pPr lvl="1" eaLnBrk="1" hangingPunct="1">
              <a:spcBef>
                <a:spcPts val="0"/>
              </a:spcBef>
              <a:spcAft>
                <a:spcPts val="0"/>
              </a:spcAft>
              <a:buFontTx/>
              <a:buNone/>
            </a:pPr>
            <a:r>
              <a:rPr lang="en-US" altLang="en-US" sz="2000" dirty="0"/>
              <a:t>•	Extraction of files pertinent to the examination, based on file name and extension, file header, file content, location on the drive.</a:t>
            </a:r>
          </a:p>
          <a:p>
            <a:pPr lvl="1" eaLnBrk="1" hangingPunct="1">
              <a:spcBef>
                <a:spcPts val="0"/>
              </a:spcBef>
              <a:spcAft>
                <a:spcPts val="0"/>
              </a:spcAft>
              <a:buFontTx/>
              <a:buNone/>
            </a:pPr>
            <a:r>
              <a:rPr lang="en-US" altLang="en-US" sz="2000" dirty="0"/>
              <a:t>•	Extraction of password-protected, encrypted, and compressed data.</a:t>
            </a:r>
          </a:p>
          <a:p>
            <a:pPr lvl="1" eaLnBrk="1" hangingPunct="1">
              <a:spcBef>
                <a:spcPts val="0"/>
              </a:spcBef>
              <a:spcAft>
                <a:spcPts val="0"/>
              </a:spcAft>
              <a:buFontTx/>
              <a:buNone/>
            </a:pPr>
            <a:r>
              <a:rPr lang="en-US" altLang="en-US" sz="2000" dirty="0"/>
              <a:t>•	Extraction of file slack.</a:t>
            </a:r>
          </a:p>
          <a:p>
            <a:pPr lvl="1" eaLnBrk="1" hangingPunct="1">
              <a:spcBef>
                <a:spcPts val="0"/>
              </a:spcBef>
              <a:spcAft>
                <a:spcPts val="0"/>
              </a:spcAft>
              <a:buFontTx/>
              <a:buNone/>
            </a:pPr>
            <a:r>
              <a:rPr lang="en-US" altLang="en-US" sz="2000" dirty="0"/>
              <a:t>•	Extraction of the unallocated space.</a:t>
            </a:r>
          </a:p>
        </p:txBody>
      </p:sp>
      <p:sp>
        <p:nvSpPr>
          <p:cNvPr id="20482" name="Rectangle 2"/>
          <p:cNvSpPr>
            <a:spLocks noGrp="1" noChangeArrowheads="1"/>
          </p:cNvSpPr>
          <p:nvPr>
            <p:ph type="title"/>
          </p:nvPr>
        </p:nvSpPr>
        <p:spPr>
          <a:xfrm>
            <a:off x="1455799" y="394541"/>
            <a:ext cx="5387926" cy="1023937"/>
          </a:xfrm>
        </p:spPr>
        <p:txBody>
          <a:bodyPr/>
          <a:lstStyle/>
          <a:p>
            <a:pPr eaLnBrk="1" hangingPunct="1"/>
            <a:r>
              <a:rPr lang="en-US" altLang="en-US" dirty="0"/>
              <a:t>Logical Extraction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17</a:t>
            </a:fld>
            <a:r>
              <a:rPr lang="en-GB"/>
              <a:t> of 41</a:t>
            </a:r>
            <a:endParaRPr lang="en-GB" dirty="0"/>
          </a:p>
        </p:txBody>
      </p:sp>
    </p:spTree>
    <p:extLst>
      <p:ext uri="{BB962C8B-B14F-4D97-AF65-F5344CB8AC3E}">
        <p14:creationId xmlns:p14="http://schemas.microsoft.com/office/powerpoint/2010/main" val="1266089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5"/>
          <p:cNvSpPr>
            <a:spLocks noGrp="1"/>
          </p:cNvSpPr>
          <p:nvPr>
            <p:ph idx="1"/>
          </p:nvPr>
        </p:nvSpPr>
        <p:spPr>
          <a:xfrm>
            <a:off x="309488" y="1674054"/>
            <a:ext cx="8482819" cy="2799471"/>
          </a:xfrm>
        </p:spPr>
        <p:txBody>
          <a:bodyPr/>
          <a:lstStyle/>
          <a:p>
            <a:pPr>
              <a:spcBef>
                <a:spcPts val="600"/>
              </a:spcBef>
            </a:pPr>
            <a:r>
              <a:rPr lang="en-US" altLang="en-US" sz="2000" dirty="0"/>
              <a:t>There is a large selection of tools and integrated packages available for the analysis of hard-disk and other stored data. </a:t>
            </a:r>
          </a:p>
          <a:p>
            <a:pPr>
              <a:spcBef>
                <a:spcPts val="600"/>
              </a:spcBef>
            </a:pPr>
            <a:r>
              <a:rPr lang="en-US" altLang="en-US" sz="2000" dirty="0"/>
              <a:t>Certain proprietary tools are only made available by their publishers to law enforcement. </a:t>
            </a:r>
          </a:p>
          <a:p>
            <a:pPr>
              <a:spcBef>
                <a:spcPts val="600"/>
              </a:spcBef>
            </a:pPr>
            <a:r>
              <a:rPr lang="en-US" altLang="en-US" sz="2000" dirty="0"/>
              <a:t>Prosecution experts have to take particular care to anticipate a </a:t>
            </a:r>
            <a:r>
              <a:rPr lang="en-US" altLang="en-US" sz="2000" dirty="0" err="1"/>
              <a:t>defence</a:t>
            </a:r>
            <a:r>
              <a:rPr lang="en-US" altLang="en-US" sz="2000" dirty="0"/>
              <a:t> expert may wish to test their findings, and to consider how they are to be in a position to do so. </a:t>
            </a:r>
            <a:endParaRPr lang="en-GB" altLang="en-US" sz="2000" dirty="0"/>
          </a:p>
        </p:txBody>
      </p:sp>
      <p:sp>
        <p:nvSpPr>
          <p:cNvPr id="21507" name="Title 4"/>
          <p:cNvSpPr>
            <a:spLocks noGrp="1"/>
          </p:cNvSpPr>
          <p:nvPr>
            <p:ph type="title"/>
          </p:nvPr>
        </p:nvSpPr>
        <p:spPr>
          <a:xfrm>
            <a:off x="1452075" y="381093"/>
            <a:ext cx="5528603" cy="1023937"/>
          </a:xfrm>
        </p:spPr>
        <p:txBody>
          <a:bodyPr/>
          <a:lstStyle/>
          <a:p>
            <a:r>
              <a:rPr lang="en-GB" altLang="en-US" dirty="0"/>
              <a:t>Tools: Considerations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18</a:t>
            </a:fld>
            <a:r>
              <a:rPr lang="en-GB"/>
              <a:t> of 41</a:t>
            </a:r>
            <a:endParaRPr lang="en-GB" dirty="0"/>
          </a:p>
        </p:txBody>
      </p:sp>
      <p:pic>
        <p:nvPicPr>
          <p:cNvPr id="2150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422" y="4616303"/>
            <a:ext cx="760095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4165520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a:xfrm>
            <a:off x="228599" y="1659988"/>
            <a:ext cx="8690317" cy="2785403"/>
          </a:xfrm>
        </p:spPr>
        <p:txBody>
          <a:bodyPr/>
          <a:lstStyle/>
          <a:p>
            <a:pPr>
              <a:spcBef>
                <a:spcPts val="600"/>
              </a:spcBef>
            </a:pPr>
            <a:r>
              <a:rPr lang="en-US" altLang="en-US" sz="2000" dirty="0"/>
              <a:t>In some cases, the actual evidence recovered may be just a few files, a single file or a few bytes of data. </a:t>
            </a:r>
          </a:p>
          <a:p>
            <a:pPr>
              <a:spcBef>
                <a:spcPts val="600"/>
              </a:spcBef>
            </a:pPr>
            <a:r>
              <a:rPr lang="en-US" altLang="en-US" sz="2000" dirty="0"/>
              <a:t>In these cases it is highly recommended that the examination is repeated with a totally different software process and tool. </a:t>
            </a:r>
          </a:p>
          <a:p>
            <a:pPr>
              <a:spcBef>
                <a:spcPts val="600"/>
              </a:spcBef>
            </a:pPr>
            <a:r>
              <a:rPr lang="en-US" altLang="en-US" sz="2000" dirty="0"/>
              <a:t>The repeat of the examination should conclude in the report of the same result, thus giving each ‘nugget of gold’ more reliability and credibility.</a:t>
            </a:r>
            <a:endParaRPr lang="en-GB" altLang="en-US" sz="2000" dirty="0"/>
          </a:p>
        </p:txBody>
      </p:sp>
      <p:sp>
        <p:nvSpPr>
          <p:cNvPr id="7" name="Title 4"/>
          <p:cNvSpPr>
            <a:spLocks noGrp="1"/>
          </p:cNvSpPr>
          <p:nvPr>
            <p:ph type="title"/>
          </p:nvPr>
        </p:nvSpPr>
        <p:spPr>
          <a:xfrm>
            <a:off x="1452075" y="381093"/>
            <a:ext cx="5528603" cy="1023937"/>
          </a:xfrm>
        </p:spPr>
        <p:txBody>
          <a:bodyPr/>
          <a:lstStyle/>
          <a:p>
            <a:r>
              <a:rPr lang="en-GB" altLang="en-US" dirty="0"/>
              <a:t>Tools: Considerations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19</a:t>
            </a:fld>
            <a:r>
              <a:rPr lang="en-GB"/>
              <a:t> of 41</a:t>
            </a:r>
            <a:endParaRPr lang="en-GB" dirty="0"/>
          </a:p>
        </p:txBody>
      </p:sp>
      <p:pic>
        <p:nvPicPr>
          <p:cNvPr id="225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799" y="4445391"/>
            <a:ext cx="43656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276788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Digital forensic investigation categories:</a:t>
            </a:r>
          </a:p>
          <a:p>
            <a:pPr lvl="1"/>
            <a:r>
              <a:rPr lang="en-US" dirty="0"/>
              <a:t>Acquisition</a:t>
            </a:r>
          </a:p>
          <a:p>
            <a:pPr lvl="1"/>
            <a:r>
              <a:rPr lang="en-US" dirty="0"/>
              <a:t>Examination</a:t>
            </a:r>
          </a:p>
          <a:p>
            <a:pPr lvl="1"/>
            <a:r>
              <a:rPr lang="en-US" dirty="0"/>
              <a:t>Presentation </a:t>
            </a:r>
          </a:p>
          <a:p>
            <a:r>
              <a:rPr lang="en-US" dirty="0"/>
              <a:t>Evidence extraction</a:t>
            </a:r>
          </a:p>
          <a:p>
            <a:pPr lvl="1"/>
            <a:r>
              <a:rPr lang="en-US" dirty="0"/>
              <a:t>Physical vs logical</a:t>
            </a:r>
          </a:p>
          <a:p>
            <a:r>
              <a:rPr lang="en-US" dirty="0"/>
              <a:t>Capturing contents of RAM</a:t>
            </a:r>
            <a:endParaRPr lang="en-GB"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Topic &amp; Structure of The Lesson</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a:t>
            </a:fld>
            <a:r>
              <a:rPr lang="en-GB"/>
              <a:t> of 41</a:t>
            </a:r>
            <a:endParaRPr lang="en-GB" dirty="0"/>
          </a:p>
        </p:txBody>
      </p:sp>
    </p:spTree>
    <p:extLst>
      <p:ext uri="{BB962C8B-B14F-4D97-AF65-F5344CB8AC3E}">
        <p14:creationId xmlns:p14="http://schemas.microsoft.com/office/powerpoint/2010/main" val="3744401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0547" y="4446123"/>
            <a:ext cx="6058376" cy="1964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3555" name="Rectangle 3"/>
          <p:cNvSpPr>
            <a:spLocks noGrp="1" noChangeArrowheads="1"/>
          </p:cNvSpPr>
          <p:nvPr>
            <p:ph idx="1"/>
          </p:nvPr>
        </p:nvSpPr>
        <p:spPr>
          <a:xfrm>
            <a:off x="436098" y="1603717"/>
            <a:ext cx="8271804" cy="3319976"/>
          </a:xfrm>
        </p:spPr>
        <p:txBody>
          <a:bodyPr/>
          <a:lstStyle/>
          <a:p>
            <a:pPr>
              <a:spcBef>
                <a:spcPts val="0"/>
              </a:spcBef>
              <a:spcAft>
                <a:spcPts val="0"/>
              </a:spcAft>
            </a:pPr>
            <a:r>
              <a:rPr lang="en-US" altLang="en-US" sz="2400" dirty="0"/>
              <a:t>Analysis is the process of interpreting the extracted data to determine its significance to the case. </a:t>
            </a:r>
          </a:p>
          <a:p>
            <a:pPr>
              <a:spcBef>
                <a:spcPts val="0"/>
              </a:spcBef>
              <a:spcAft>
                <a:spcPts val="0"/>
              </a:spcAft>
            </a:pPr>
            <a:r>
              <a:rPr lang="en-US" altLang="en-US" sz="2400" dirty="0"/>
              <a:t>Examples of analysis that may be performed include </a:t>
            </a:r>
          </a:p>
          <a:p>
            <a:pPr marL="971550" lvl="1" indent="-457200">
              <a:spcBef>
                <a:spcPts val="0"/>
              </a:spcBef>
              <a:spcAft>
                <a:spcPts val="0"/>
              </a:spcAft>
            </a:pPr>
            <a:r>
              <a:rPr lang="en-US" altLang="en-US" sz="2400" b="1" dirty="0">
                <a:solidFill>
                  <a:srgbClr val="7030A0"/>
                </a:solidFill>
              </a:rPr>
              <a:t>Application and file </a:t>
            </a:r>
          </a:p>
          <a:p>
            <a:pPr marL="971550" lvl="1" indent="-457200">
              <a:spcBef>
                <a:spcPts val="0"/>
              </a:spcBef>
              <a:spcAft>
                <a:spcPts val="0"/>
              </a:spcAft>
            </a:pPr>
            <a:r>
              <a:rPr lang="en-US" altLang="en-US" sz="2400" b="1" dirty="0">
                <a:solidFill>
                  <a:srgbClr val="7030A0"/>
                </a:solidFill>
              </a:rPr>
              <a:t>Timeframe</a:t>
            </a:r>
          </a:p>
          <a:p>
            <a:pPr marL="971550" lvl="1" indent="-457200">
              <a:spcBef>
                <a:spcPts val="0"/>
              </a:spcBef>
              <a:spcAft>
                <a:spcPts val="0"/>
              </a:spcAft>
            </a:pPr>
            <a:r>
              <a:rPr lang="en-US" altLang="en-US" sz="2400" b="1" dirty="0">
                <a:solidFill>
                  <a:srgbClr val="7030A0"/>
                </a:solidFill>
              </a:rPr>
              <a:t>Data hiding</a:t>
            </a:r>
          </a:p>
          <a:p>
            <a:pPr marL="971550" lvl="1" indent="-457200">
              <a:spcBef>
                <a:spcPts val="0"/>
              </a:spcBef>
              <a:spcAft>
                <a:spcPts val="0"/>
              </a:spcAft>
            </a:pPr>
            <a:r>
              <a:rPr lang="en-US" altLang="en-US" sz="2400" b="1" dirty="0">
                <a:solidFill>
                  <a:srgbClr val="7030A0"/>
                </a:solidFill>
              </a:rPr>
              <a:t>Ownership and possession </a:t>
            </a:r>
          </a:p>
        </p:txBody>
      </p:sp>
      <p:sp>
        <p:nvSpPr>
          <p:cNvPr id="23554" name="Rectangle 2"/>
          <p:cNvSpPr>
            <a:spLocks noGrp="1" noChangeArrowheads="1"/>
          </p:cNvSpPr>
          <p:nvPr>
            <p:ph type="title"/>
          </p:nvPr>
        </p:nvSpPr>
        <p:spPr>
          <a:xfrm>
            <a:off x="1197202" y="300411"/>
            <a:ext cx="5584874" cy="1023937"/>
          </a:xfrm>
        </p:spPr>
        <p:txBody>
          <a:bodyPr/>
          <a:lstStyle/>
          <a:p>
            <a:pPr eaLnBrk="1" hangingPunct="1"/>
            <a:r>
              <a:rPr lang="en-US" altLang="en-US" dirty="0"/>
              <a:t>Analysis of Extracted Data</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20</a:t>
            </a:fld>
            <a:r>
              <a:rPr lang="en-GB"/>
              <a:t> of 41</a:t>
            </a:r>
            <a:endParaRPr lang="en-GB" dirty="0"/>
          </a:p>
        </p:txBody>
      </p:sp>
    </p:spTree>
    <p:extLst>
      <p:ext uri="{BB962C8B-B14F-4D97-AF65-F5344CB8AC3E}">
        <p14:creationId xmlns:p14="http://schemas.microsoft.com/office/powerpoint/2010/main" val="1939480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323850" y="1557338"/>
            <a:ext cx="8482524" cy="4418061"/>
          </a:xfrm>
        </p:spPr>
        <p:txBody>
          <a:bodyPr/>
          <a:lstStyle/>
          <a:p>
            <a:pPr marL="17100" lvl="1" indent="0" eaLnBrk="1" hangingPunct="1">
              <a:spcBef>
                <a:spcPts val="0"/>
              </a:spcBef>
              <a:spcAft>
                <a:spcPts val="0"/>
              </a:spcAft>
              <a:buFontTx/>
              <a:buNone/>
              <a:defRPr/>
            </a:pPr>
            <a:r>
              <a:rPr lang="en-US" altLang="en-US" sz="2000" b="1" dirty="0"/>
              <a:t>Activities include:</a:t>
            </a:r>
          </a:p>
          <a:p>
            <a:pPr marL="360000" lvl="1" indent="-342900">
              <a:spcBef>
                <a:spcPts val="0"/>
              </a:spcBef>
              <a:spcAft>
                <a:spcPts val="0"/>
              </a:spcAft>
              <a:buFont typeface="Arial" panose="020B0604020202020204" pitchFamily="34" charset="0"/>
              <a:buChar char="•"/>
              <a:defRPr/>
            </a:pPr>
            <a:r>
              <a:rPr lang="en-US" altLang="en-US" sz="2000" dirty="0"/>
              <a:t>Reviewing file names for relevance and patterns</a:t>
            </a:r>
          </a:p>
          <a:p>
            <a:pPr marL="360000" lvl="1" indent="-342900">
              <a:spcBef>
                <a:spcPts val="0"/>
              </a:spcBef>
              <a:spcAft>
                <a:spcPts val="0"/>
              </a:spcAft>
              <a:buFont typeface="Arial" panose="020B0604020202020204" pitchFamily="34" charset="0"/>
              <a:buChar char="•"/>
              <a:defRPr/>
            </a:pPr>
            <a:r>
              <a:rPr lang="en-US" altLang="en-US" sz="2000" dirty="0"/>
              <a:t>Correlating files to installed applications</a:t>
            </a:r>
          </a:p>
          <a:p>
            <a:pPr marL="360000" lvl="1" indent="-342900">
              <a:spcBef>
                <a:spcPts val="0"/>
              </a:spcBef>
              <a:spcAft>
                <a:spcPts val="0"/>
              </a:spcAft>
              <a:buFont typeface="Arial" panose="020B0604020202020204" pitchFamily="34" charset="0"/>
              <a:buChar char="•"/>
              <a:defRPr/>
            </a:pPr>
            <a:r>
              <a:rPr lang="en-US" altLang="en-US" sz="2000" dirty="0"/>
              <a:t>Examining file content</a:t>
            </a:r>
          </a:p>
          <a:p>
            <a:pPr marL="360000" lvl="1" indent="-342900">
              <a:spcBef>
                <a:spcPts val="0"/>
              </a:spcBef>
              <a:spcAft>
                <a:spcPts val="0"/>
              </a:spcAft>
              <a:buFont typeface="Arial" panose="020B0604020202020204" pitchFamily="34" charset="0"/>
              <a:buChar char="•"/>
              <a:defRPr/>
            </a:pPr>
            <a:r>
              <a:rPr lang="en-US" altLang="en-US" sz="2000" dirty="0"/>
              <a:t>Analyzing file metadata, typically through the application that created it</a:t>
            </a:r>
          </a:p>
          <a:p>
            <a:pPr marL="360000" lvl="1" indent="-342900">
              <a:spcBef>
                <a:spcPts val="0"/>
              </a:spcBef>
              <a:spcAft>
                <a:spcPts val="0"/>
              </a:spcAft>
              <a:buFont typeface="Arial" panose="020B0604020202020204" pitchFamily="34" charset="0"/>
              <a:buChar char="•"/>
              <a:defRPr/>
            </a:pPr>
            <a:r>
              <a:rPr lang="en-US" altLang="en-US" sz="2000" dirty="0"/>
              <a:t>Considering relationships between files </a:t>
            </a:r>
          </a:p>
          <a:p>
            <a:pPr marL="767987" lvl="2" indent="-342900">
              <a:spcBef>
                <a:spcPts val="0"/>
              </a:spcBef>
              <a:spcAft>
                <a:spcPts val="0"/>
              </a:spcAft>
              <a:buFont typeface="Wingdings" panose="05000000000000000000" pitchFamily="2" charset="2"/>
              <a:buChar char="Ø"/>
              <a:defRPr/>
            </a:pPr>
            <a:r>
              <a:rPr lang="en-US" altLang="en-US" sz="2000" dirty="0"/>
              <a:t>For example, correlating Internet history to cache files and e-mail files to e-mail attachments</a:t>
            </a:r>
          </a:p>
          <a:p>
            <a:pPr marL="360000" lvl="1" indent="-342900">
              <a:spcBef>
                <a:spcPts val="0"/>
              </a:spcBef>
              <a:spcAft>
                <a:spcPts val="0"/>
              </a:spcAft>
              <a:buFont typeface="Arial" panose="020B0604020202020204" pitchFamily="34" charset="0"/>
              <a:buChar char="•"/>
              <a:defRPr/>
            </a:pPr>
            <a:r>
              <a:rPr lang="en-US" altLang="en-US" sz="2000" dirty="0"/>
              <a:t>Identifying unknown file types to determine their value to the investigation</a:t>
            </a:r>
          </a:p>
          <a:p>
            <a:pPr marL="360000" lvl="1" indent="-342900">
              <a:spcBef>
                <a:spcPts val="0"/>
              </a:spcBef>
              <a:spcAft>
                <a:spcPts val="0"/>
              </a:spcAft>
              <a:buFont typeface="Arial" panose="020B0604020202020204" pitchFamily="34" charset="0"/>
              <a:buChar char="•"/>
              <a:defRPr/>
            </a:pPr>
            <a:r>
              <a:rPr lang="en-US" altLang="en-US" sz="2000" dirty="0"/>
              <a:t>Examining user-configuration settings</a:t>
            </a:r>
          </a:p>
          <a:p>
            <a:pPr marL="360000" lvl="1" indent="-342900">
              <a:spcBef>
                <a:spcPts val="0"/>
              </a:spcBef>
              <a:spcAft>
                <a:spcPts val="0"/>
              </a:spcAft>
              <a:buFont typeface="Arial" panose="020B0604020202020204" pitchFamily="34" charset="0"/>
              <a:buChar char="•"/>
              <a:defRPr/>
            </a:pPr>
            <a:r>
              <a:rPr lang="en-US" altLang="en-US" sz="2000" dirty="0"/>
              <a:t>Determining if files have been stored in the default location for the application or an alternate location</a:t>
            </a:r>
          </a:p>
        </p:txBody>
      </p:sp>
      <p:sp>
        <p:nvSpPr>
          <p:cNvPr id="24578" name="Rectangle 2"/>
          <p:cNvSpPr>
            <a:spLocks noGrp="1" noChangeArrowheads="1"/>
          </p:cNvSpPr>
          <p:nvPr>
            <p:ph type="title"/>
          </p:nvPr>
        </p:nvSpPr>
        <p:spPr>
          <a:xfrm>
            <a:off x="929247" y="304908"/>
            <a:ext cx="6251482" cy="1023937"/>
          </a:xfrm>
        </p:spPr>
        <p:txBody>
          <a:bodyPr/>
          <a:lstStyle/>
          <a:p>
            <a:pPr eaLnBrk="1" hangingPunct="1"/>
            <a:r>
              <a:rPr lang="en-US" altLang="en-US" dirty="0"/>
              <a:t>Application and File Analysis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21</a:t>
            </a:fld>
            <a:r>
              <a:rPr lang="en-GB"/>
              <a:t> of 41</a:t>
            </a:r>
            <a:endParaRPr lang="en-GB" dirty="0"/>
          </a:p>
        </p:txBody>
      </p:sp>
      <p:sp>
        <p:nvSpPr>
          <p:cNvPr id="24580" name="TextBox 1"/>
          <p:cNvSpPr txBox="1">
            <a:spLocks noChangeArrowheads="1"/>
          </p:cNvSpPr>
          <p:nvPr/>
        </p:nvSpPr>
        <p:spPr bwMode="auto">
          <a:xfrm>
            <a:off x="323849" y="5975399"/>
            <a:ext cx="8482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b="1" dirty="0">
                <a:latin typeface="Century Gothic" panose="020B0502020202020204" pitchFamily="34" charset="0"/>
              </a:rPr>
              <a:t>Results of this analysis may indicate that additional extraction and analysis is required</a:t>
            </a:r>
            <a:endParaRPr lang="en-GB" altLang="en-US" b="1" dirty="0">
              <a:latin typeface="Century Gothic" panose="020B0502020202020204" pitchFamily="34" charset="0"/>
            </a:endParaRPr>
          </a:p>
        </p:txBody>
      </p:sp>
    </p:spTree>
    <p:extLst>
      <p:ext uri="{BB962C8B-B14F-4D97-AF65-F5344CB8AC3E}">
        <p14:creationId xmlns:p14="http://schemas.microsoft.com/office/powerpoint/2010/main" val="209974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idx="1"/>
          </p:nvPr>
        </p:nvSpPr>
        <p:spPr>
          <a:xfrm>
            <a:off x="295422" y="1702190"/>
            <a:ext cx="8496886" cy="4783015"/>
          </a:xfrm>
        </p:spPr>
        <p:txBody>
          <a:bodyPr/>
          <a:lstStyle/>
          <a:p>
            <a:pPr marL="0" indent="0" eaLnBrk="1" hangingPunct="1">
              <a:spcBef>
                <a:spcPts val="0"/>
              </a:spcBef>
              <a:spcAft>
                <a:spcPts val="0"/>
              </a:spcAft>
              <a:buNone/>
            </a:pPr>
            <a:r>
              <a:rPr lang="en-US" altLang="en-US" sz="2000" dirty="0"/>
              <a:t>Determining when events occurred on a computer system can be used to associate and individual with usage of the computer </a:t>
            </a:r>
          </a:p>
          <a:p>
            <a:pPr>
              <a:spcBef>
                <a:spcPts val="0"/>
              </a:spcBef>
              <a:spcAft>
                <a:spcPts val="0"/>
              </a:spcAft>
            </a:pPr>
            <a:r>
              <a:rPr lang="en-US" altLang="en-US" sz="2000" dirty="0"/>
              <a:t>Reviewing the time and date stamps in the file system metadata to link files of interest to the timeframes relevant to the investigation. </a:t>
            </a:r>
          </a:p>
          <a:p>
            <a:pPr lvl="1">
              <a:spcBef>
                <a:spcPts val="0"/>
              </a:spcBef>
              <a:spcAft>
                <a:spcPts val="0"/>
              </a:spcAft>
              <a:buFontTx/>
              <a:buNone/>
            </a:pPr>
            <a:r>
              <a:rPr lang="en-US" altLang="en-US" sz="2000" dirty="0"/>
              <a:t>–	Example: using the last modified date and time to establish when the contents of a file were last changed.</a:t>
            </a:r>
          </a:p>
          <a:p>
            <a:pPr>
              <a:spcBef>
                <a:spcPts val="0"/>
              </a:spcBef>
              <a:spcAft>
                <a:spcPts val="0"/>
              </a:spcAft>
              <a:buFontTx/>
              <a:buNone/>
            </a:pPr>
            <a:r>
              <a:rPr lang="en-US" altLang="en-US" sz="2000" dirty="0"/>
              <a:t>•	Reviewing system and application logs</a:t>
            </a:r>
          </a:p>
          <a:p>
            <a:pPr lvl="1">
              <a:spcBef>
                <a:spcPts val="0"/>
              </a:spcBef>
              <a:spcAft>
                <a:spcPts val="0"/>
              </a:spcAft>
              <a:buFontTx/>
              <a:buNone/>
            </a:pPr>
            <a:r>
              <a:rPr lang="en-US" altLang="en-US" sz="2000" dirty="0"/>
              <a:t>–	Example: a security log may record username/password combination used to log into a system.</a:t>
            </a:r>
          </a:p>
          <a:p>
            <a:pPr lvl="1">
              <a:spcBef>
                <a:spcPts val="0"/>
              </a:spcBef>
              <a:spcAft>
                <a:spcPts val="0"/>
              </a:spcAft>
              <a:buFontTx/>
              <a:buNone/>
            </a:pPr>
            <a:endParaRPr lang="en-US" altLang="en-US" sz="2000" b="1" dirty="0">
              <a:solidFill>
                <a:srgbClr val="FF3300"/>
              </a:solidFill>
            </a:endParaRPr>
          </a:p>
          <a:p>
            <a:pPr algn="ctr">
              <a:spcBef>
                <a:spcPts val="0"/>
              </a:spcBef>
              <a:spcAft>
                <a:spcPts val="0"/>
              </a:spcAft>
              <a:buFontTx/>
              <a:buNone/>
            </a:pPr>
            <a:r>
              <a:rPr lang="en-US" altLang="en-US" sz="2000" b="1" dirty="0">
                <a:solidFill>
                  <a:srgbClr val="FF3300"/>
                </a:solidFill>
              </a:rPr>
              <a:t>However, accuracy is an issue</a:t>
            </a:r>
          </a:p>
        </p:txBody>
      </p:sp>
      <p:sp>
        <p:nvSpPr>
          <p:cNvPr id="25602" name="Rectangle 2"/>
          <p:cNvSpPr>
            <a:spLocks noGrp="1" noChangeArrowheads="1"/>
          </p:cNvSpPr>
          <p:nvPr>
            <p:ph type="title"/>
          </p:nvPr>
        </p:nvSpPr>
        <p:spPr>
          <a:xfrm>
            <a:off x="1392958" y="432534"/>
            <a:ext cx="5416061" cy="1023937"/>
          </a:xfrm>
        </p:spPr>
        <p:txBody>
          <a:bodyPr/>
          <a:lstStyle/>
          <a:p>
            <a:pPr eaLnBrk="1" hangingPunct="1"/>
            <a:r>
              <a:rPr lang="en-US" altLang="en-US" dirty="0"/>
              <a:t>Timeframe Analysis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22</a:t>
            </a:fld>
            <a:r>
              <a:rPr lang="en-GB"/>
              <a:t> of 41</a:t>
            </a:r>
            <a:endParaRPr lang="en-GB" dirty="0"/>
          </a:p>
        </p:txBody>
      </p:sp>
      <p:pic>
        <p:nvPicPr>
          <p:cNvPr id="2560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777" y="5264761"/>
            <a:ext cx="1376362" cy="97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5605" name="Picture 1"/>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033846" y="4973906"/>
            <a:ext cx="16557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52830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idx="1"/>
          </p:nvPr>
        </p:nvSpPr>
        <p:spPr>
          <a:xfrm>
            <a:off x="395287" y="1589649"/>
            <a:ext cx="8326681" cy="3108960"/>
          </a:xfrm>
        </p:spPr>
        <p:txBody>
          <a:bodyPr/>
          <a:lstStyle/>
          <a:p>
            <a:pPr eaLnBrk="1" hangingPunct="1"/>
            <a:r>
              <a:rPr lang="en-US" altLang="en-US" sz="2000" dirty="0"/>
              <a:t>The operating system relies on the date and time reported by the BIOS</a:t>
            </a:r>
          </a:p>
          <a:p>
            <a:pPr eaLnBrk="1" hangingPunct="1"/>
            <a:r>
              <a:rPr lang="en-US" altLang="en-US" sz="2000" dirty="0"/>
              <a:t>Over time, the system clock will “drift” away from the true time </a:t>
            </a:r>
          </a:p>
          <a:p>
            <a:pPr eaLnBrk="1" hangingPunct="1"/>
            <a:r>
              <a:rPr lang="en-US" altLang="en-US" sz="2000" dirty="0"/>
              <a:t>When computers are running on different times, it becomes almost impossible to accurately match actions logged on different computers.</a:t>
            </a:r>
          </a:p>
          <a:p>
            <a:pPr eaLnBrk="1" hangingPunct="1"/>
            <a:r>
              <a:rPr lang="en-US" altLang="en-US" sz="2000" dirty="0"/>
              <a:t>Even the smallest inaccuracy can bring into question the validity of the entire set of data.</a:t>
            </a:r>
          </a:p>
        </p:txBody>
      </p:sp>
      <p:sp>
        <p:nvSpPr>
          <p:cNvPr id="26626" name="Rectangle 2"/>
          <p:cNvSpPr>
            <a:spLocks noGrp="1" noChangeArrowheads="1"/>
          </p:cNvSpPr>
          <p:nvPr>
            <p:ph type="title"/>
          </p:nvPr>
        </p:nvSpPr>
        <p:spPr>
          <a:xfrm>
            <a:off x="1630839" y="381094"/>
            <a:ext cx="5050301" cy="1023937"/>
          </a:xfrm>
        </p:spPr>
        <p:txBody>
          <a:bodyPr/>
          <a:lstStyle/>
          <a:p>
            <a:pPr eaLnBrk="1" hangingPunct="1"/>
            <a:r>
              <a:rPr lang="en-US" altLang="en-US" b="1" dirty="0">
                <a:solidFill>
                  <a:srgbClr val="FF3300"/>
                </a:solidFill>
              </a:rPr>
              <a:t>Caution</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23</a:t>
            </a:fld>
            <a:r>
              <a:rPr lang="en-GB"/>
              <a:t> of 41</a:t>
            </a:r>
            <a:endParaRPr lang="en-GB" dirty="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b="6435"/>
          <a:stretch>
            <a:fillRect/>
          </a:stretch>
        </p:blipFill>
        <p:spPr bwMode="auto">
          <a:xfrm>
            <a:off x="2139302" y="4555906"/>
            <a:ext cx="4541838"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245676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422030" y="1603717"/>
            <a:ext cx="8257736" cy="3924885"/>
          </a:xfrm>
        </p:spPr>
        <p:txBody>
          <a:bodyPr/>
          <a:lstStyle/>
          <a:p>
            <a:pPr eaLnBrk="1" hangingPunct="1">
              <a:spcBef>
                <a:spcPts val="600"/>
              </a:spcBef>
              <a:spcAft>
                <a:spcPts val="0"/>
              </a:spcAft>
            </a:pPr>
            <a:r>
              <a:rPr lang="en-US" altLang="en-US" sz="2200" dirty="0"/>
              <a:t>NTP is an Internet standard protocol (built on top of TCP/IP) that assures accurate synchronization to the millisecond of computer clock times in a network of computers.</a:t>
            </a:r>
          </a:p>
          <a:p>
            <a:pPr eaLnBrk="1" hangingPunct="1">
              <a:spcBef>
                <a:spcPts val="600"/>
              </a:spcBef>
              <a:spcAft>
                <a:spcPts val="0"/>
              </a:spcAft>
            </a:pPr>
            <a:r>
              <a:rPr lang="en-US" altLang="en-US" sz="2200" dirty="0"/>
              <a:t>Running as a continuous background program, NTP sends periodic time requests to servers, obtaining server time stamps and using them to adjust the local BIOS clock.</a:t>
            </a:r>
          </a:p>
          <a:p>
            <a:pPr eaLnBrk="1" hangingPunct="1">
              <a:spcBef>
                <a:spcPts val="600"/>
              </a:spcBef>
              <a:spcAft>
                <a:spcPts val="0"/>
              </a:spcAft>
            </a:pPr>
            <a:r>
              <a:rPr lang="en-US" altLang="en-US" sz="2200" dirty="0"/>
              <a:t>NTP servers normally sync to an extremely accurate “atomic clock”</a:t>
            </a:r>
          </a:p>
        </p:txBody>
      </p:sp>
      <p:sp>
        <p:nvSpPr>
          <p:cNvPr id="27650" name="Rectangle 2"/>
          <p:cNvSpPr>
            <a:spLocks noGrp="1" noChangeArrowheads="1"/>
          </p:cNvSpPr>
          <p:nvPr>
            <p:ph type="title"/>
          </p:nvPr>
        </p:nvSpPr>
        <p:spPr>
          <a:xfrm>
            <a:off x="985152" y="322729"/>
            <a:ext cx="6303154" cy="1068730"/>
          </a:xfrm>
        </p:spPr>
        <p:txBody>
          <a:bodyPr/>
          <a:lstStyle/>
          <a:p>
            <a:pPr eaLnBrk="1" hangingPunct="1"/>
            <a:r>
              <a:rPr lang="en-US" altLang="en-US" dirty="0"/>
              <a:t>Network Time Protocol (NTP)</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24</a:t>
            </a:fld>
            <a:r>
              <a:rPr lang="en-GB"/>
              <a:t> of 41</a:t>
            </a:r>
            <a:endParaRPr lang="en-GB" dirty="0"/>
          </a:p>
        </p:txBody>
      </p:sp>
    </p:spTree>
    <p:extLst>
      <p:ext uri="{BB962C8B-B14F-4D97-AF65-F5344CB8AC3E}">
        <p14:creationId xmlns:p14="http://schemas.microsoft.com/office/powerpoint/2010/main" val="71780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idx="1"/>
          </p:nvPr>
        </p:nvSpPr>
        <p:spPr>
          <a:xfrm>
            <a:off x="351691" y="2205038"/>
            <a:ext cx="4543865" cy="3913374"/>
          </a:xfrm>
        </p:spPr>
        <p:txBody>
          <a:bodyPr/>
          <a:lstStyle/>
          <a:p>
            <a:pPr>
              <a:spcBef>
                <a:spcPts val="0"/>
              </a:spcBef>
              <a:spcAft>
                <a:spcPts val="0"/>
              </a:spcAft>
            </a:pPr>
            <a:r>
              <a:rPr lang="en-US" altLang="en-US" sz="1800" dirty="0">
                <a:solidFill>
                  <a:srgbClr val="7030A0"/>
                </a:solidFill>
              </a:rPr>
              <a:t>Correlating the file signatures to the corresponding file extensions to identify mismatches.</a:t>
            </a:r>
          </a:p>
          <a:p>
            <a:pPr lvl="1">
              <a:spcBef>
                <a:spcPts val="0"/>
              </a:spcBef>
              <a:spcAft>
                <a:spcPts val="0"/>
              </a:spcAft>
            </a:pPr>
            <a:r>
              <a:rPr lang="en-US" altLang="en-US" sz="1800" dirty="0"/>
              <a:t>mismatches may indicate that the user intentionally hid data</a:t>
            </a:r>
          </a:p>
          <a:p>
            <a:pPr>
              <a:spcBef>
                <a:spcPts val="0"/>
              </a:spcBef>
              <a:spcAft>
                <a:spcPts val="0"/>
              </a:spcAft>
            </a:pPr>
            <a:r>
              <a:rPr lang="en-US" altLang="en-US" sz="1800" dirty="0">
                <a:solidFill>
                  <a:srgbClr val="7030A0"/>
                </a:solidFill>
              </a:rPr>
              <a:t>Gaining access to password-protected, encrypted, and compressed files </a:t>
            </a:r>
          </a:p>
          <a:p>
            <a:pPr lvl="1">
              <a:spcBef>
                <a:spcPts val="0"/>
              </a:spcBef>
              <a:spcAft>
                <a:spcPts val="0"/>
              </a:spcAft>
            </a:pPr>
            <a:r>
              <a:rPr lang="en-US" altLang="en-US" sz="1800" dirty="0"/>
              <a:t>These measures indicate an attempt to conceal the data from unauthorized users. </a:t>
            </a:r>
          </a:p>
          <a:p>
            <a:pPr lvl="1">
              <a:spcBef>
                <a:spcPts val="0"/>
              </a:spcBef>
              <a:spcAft>
                <a:spcPts val="0"/>
              </a:spcAft>
            </a:pPr>
            <a:r>
              <a:rPr lang="en-US" altLang="en-US" sz="1800" dirty="0"/>
              <a:t>A password itself may be as relevant as the contents of the file.</a:t>
            </a:r>
          </a:p>
        </p:txBody>
      </p:sp>
      <p:sp>
        <p:nvSpPr>
          <p:cNvPr id="2" name="Title 1"/>
          <p:cNvSpPr>
            <a:spLocks noGrp="1"/>
          </p:cNvSpPr>
          <p:nvPr>
            <p:ph type="title"/>
          </p:nvPr>
        </p:nvSpPr>
        <p:spPr/>
        <p:txBody>
          <a:bodyPr/>
          <a:lstStyle/>
          <a:p>
            <a:r>
              <a:rPr lang="en-US" altLang="en-US" dirty="0"/>
              <a:t>Data Hiding Analysis</a:t>
            </a:r>
            <a:endParaRPr lang="en-GB" dirty="0"/>
          </a:p>
        </p:txBody>
      </p:sp>
      <p:sp>
        <p:nvSpPr>
          <p:cNvPr id="3" name="Slide Number Placeholder 2"/>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25</a:t>
            </a:fld>
            <a:r>
              <a:rPr lang="en-GB"/>
              <a:t> of 41</a:t>
            </a:r>
            <a:endParaRPr lang="en-GB" dirty="0"/>
          </a:p>
        </p:txBody>
      </p:sp>
      <p:sp>
        <p:nvSpPr>
          <p:cNvPr id="28676" name="TextBox 1"/>
          <p:cNvSpPr txBox="1">
            <a:spLocks noChangeArrowheads="1"/>
          </p:cNvSpPr>
          <p:nvPr/>
        </p:nvSpPr>
        <p:spPr bwMode="auto">
          <a:xfrm>
            <a:off x="229164" y="1616667"/>
            <a:ext cx="871788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98425">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spcBef>
                <a:spcPts val="600"/>
              </a:spcBef>
            </a:pPr>
            <a:r>
              <a:rPr lang="en-US" altLang="en-US" sz="2000" dirty="0">
                <a:latin typeface="Century Gothic" panose="020B0502020202020204" pitchFamily="34" charset="0"/>
              </a:rPr>
              <a:t>Hidden data may indicate a deliberate attempt to avoid detection</a:t>
            </a:r>
            <a:r>
              <a:rPr lang="en-US" altLang="en-US" dirty="0">
                <a:latin typeface="Century Gothic" panose="020B0502020202020204" pitchFamily="34" charset="0"/>
              </a:rPr>
              <a:t> </a:t>
            </a:r>
          </a:p>
        </p:txBody>
      </p:sp>
      <p:sp>
        <p:nvSpPr>
          <p:cNvPr id="7" name="Rectangle 3"/>
          <p:cNvSpPr txBox="1">
            <a:spLocks noChangeArrowheads="1"/>
          </p:cNvSpPr>
          <p:nvPr/>
        </p:nvSpPr>
        <p:spPr bwMode="auto">
          <a:xfrm>
            <a:off x="5219700" y="2205037"/>
            <a:ext cx="3572608" cy="4139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41325" indent="-342900" algn="l" rtl="0" eaLnBrk="0" fontAlgn="base" hangingPunct="0">
              <a:spcBef>
                <a:spcPct val="20000"/>
              </a:spcBef>
              <a:spcAft>
                <a:spcPct val="0"/>
              </a:spcAft>
              <a:buChar char="•"/>
              <a:defRPr sz="2400">
                <a:solidFill>
                  <a:srgbClr val="00528B"/>
                </a:solidFill>
                <a:latin typeface="+mn-lt"/>
                <a:ea typeface="+mn-ea"/>
                <a:cs typeface="+mn-cs"/>
              </a:defRPr>
            </a:lvl1pPr>
            <a:lvl2pPr marL="906463" indent="-285750" algn="l" rtl="0" eaLnBrk="0" fontAlgn="base" hangingPunct="0">
              <a:spcBef>
                <a:spcPct val="20000"/>
              </a:spcBef>
              <a:spcAft>
                <a:spcPct val="0"/>
              </a:spcAft>
              <a:buChar char="–"/>
              <a:defRPr sz="2000">
                <a:solidFill>
                  <a:srgbClr val="00528B"/>
                </a:solidFill>
                <a:latin typeface="+mn-lt"/>
              </a:defRPr>
            </a:lvl2pPr>
            <a:lvl3pPr marL="1314450" indent="-228600" algn="l" rtl="0" eaLnBrk="0" fontAlgn="base" hangingPunct="0">
              <a:spcBef>
                <a:spcPct val="20000"/>
              </a:spcBef>
              <a:spcAft>
                <a:spcPct val="0"/>
              </a:spcAft>
              <a:buFont typeface="Times" panose="02020603050405020304" pitchFamily="18" charset="0"/>
              <a:buChar char="•"/>
              <a:defRPr>
                <a:solidFill>
                  <a:srgbClr val="00528B"/>
                </a:solidFill>
                <a:latin typeface="+mn-lt"/>
              </a:defRPr>
            </a:lvl3pPr>
            <a:lvl4pPr marL="1722438" indent="-228600" algn="l" rtl="0" eaLnBrk="0" fontAlgn="base" hangingPunct="0">
              <a:spcBef>
                <a:spcPct val="20000"/>
              </a:spcBef>
              <a:spcAft>
                <a:spcPct val="0"/>
              </a:spcAft>
              <a:buChar char="-"/>
              <a:defRPr sz="1600">
                <a:solidFill>
                  <a:srgbClr val="00528B"/>
                </a:solidFill>
                <a:latin typeface="+mn-lt"/>
              </a:defRPr>
            </a:lvl4pPr>
            <a:lvl5pPr marL="2130425" indent="-228600" algn="l" rtl="0" eaLnBrk="0" fontAlgn="base" hangingPunct="0">
              <a:spcBef>
                <a:spcPct val="20000"/>
              </a:spcBef>
              <a:spcAft>
                <a:spcPct val="0"/>
              </a:spcAft>
              <a:buFont typeface="Times" panose="02020603050405020304" pitchFamily="18" charset="0"/>
              <a:buChar char="•"/>
              <a:defRPr sz="1600">
                <a:solidFill>
                  <a:srgbClr val="00528B"/>
                </a:solidFill>
                <a:latin typeface="+mn-lt"/>
              </a:defRPr>
            </a:lvl5pPr>
            <a:lvl6pPr marL="2587625" indent="-228600" algn="l" rtl="0" fontAlgn="base">
              <a:spcBef>
                <a:spcPct val="20000"/>
              </a:spcBef>
              <a:spcAft>
                <a:spcPct val="0"/>
              </a:spcAft>
              <a:buFont typeface="Times" pitchFamily="18" charset="0"/>
              <a:buChar char="•"/>
              <a:defRPr sz="1600">
                <a:solidFill>
                  <a:srgbClr val="00528B"/>
                </a:solidFill>
                <a:latin typeface="+mn-lt"/>
              </a:defRPr>
            </a:lvl6pPr>
            <a:lvl7pPr marL="3044825" indent="-228600" algn="l" rtl="0" fontAlgn="base">
              <a:spcBef>
                <a:spcPct val="20000"/>
              </a:spcBef>
              <a:spcAft>
                <a:spcPct val="0"/>
              </a:spcAft>
              <a:buFont typeface="Times" pitchFamily="18" charset="0"/>
              <a:buChar char="•"/>
              <a:defRPr sz="1600">
                <a:solidFill>
                  <a:srgbClr val="00528B"/>
                </a:solidFill>
                <a:latin typeface="+mn-lt"/>
              </a:defRPr>
            </a:lvl7pPr>
            <a:lvl8pPr marL="3502025" indent="-228600" algn="l" rtl="0" fontAlgn="base">
              <a:spcBef>
                <a:spcPct val="20000"/>
              </a:spcBef>
              <a:spcAft>
                <a:spcPct val="0"/>
              </a:spcAft>
              <a:buFont typeface="Times" pitchFamily="18" charset="0"/>
              <a:buChar char="•"/>
              <a:defRPr sz="1600">
                <a:solidFill>
                  <a:srgbClr val="00528B"/>
                </a:solidFill>
                <a:latin typeface="+mn-lt"/>
              </a:defRPr>
            </a:lvl8pPr>
            <a:lvl9pPr marL="3959225" indent="-228600" algn="l" rtl="0" fontAlgn="base">
              <a:spcBef>
                <a:spcPct val="20000"/>
              </a:spcBef>
              <a:spcAft>
                <a:spcPct val="0"/>
              </a:spcAft>
              <a:buFont typeface="Times" pitchFamily="18" charset="0"/>
              <a:buChar char="•"/>
              <a:defRPr sz="1600">
                <a:solidFill>
                  <a:srgbClr val="00528B"/>
                </a:solidFill>
                <a:latin typeface="+mn-lt"/>
              </a:defRPr>
            </a:lvl9pPr>
          </a:lstStyle>
          <a:p>
            <a:pPr marL="302850" lvl="1" eaLnBrk="1" hangingPunct="1">
              <a:spcBef>
                <a:spcPts val="0"/>
              </a:spcBef>
              <a:buFont typeface="Wingdings" panose="05000000000000000000" pitchFamily="2" charset="2"/>
              <a:buChar char="§"/>
              <a:defRPr/>
            </a:pPr>
            <a:r>
              <a:rPr lang="en-US" altLang="en-US" sz="1800" kern="0" dirty="0">
                <a:latin typeface="Century Gothic" panose="020B0502020202020204" pitchFamily="34" charset="0"/>
              </a:rPr>
              <a:t>Installed software might offer clues that the suspect hides files inside other files.</a:t>
            </a:r>
          </a:p>
          <a:p>
            <a:pPr marL="302850" lvl="1" eaLnBrk="1" hangingPunct="1">
              <a:spcBef>
                <a:spcPts val="0"/>
              </a:spcBef>
              <a:buFont typeface="Wingdings" panose="05000000000000000000" pitchFamily="2" charset="2"/>
              <a:buChar char="§"/>
              <a:defRPr/>
            </a:pPr>
            <a:r>
              <a:rPr lang="en-US" altLang="en-US" sz="1800" kern="0" dirty="0">
                <a:latin typeface="Century Gothic" panose="020B0502020202020204" pitchFamily="34" charset="0"/>
              </a:rPr>
              <a:t>Users with </a:t>
            </a:r>
            <a:r>
              <a:rPr lang="en-US" altLang="en-US" sz="1800" kern="0" dirty="0">
                <a:solidFill>
                  <a:srgbClr val="7030A0"/>
                </a:solidFill>
                <a:latin typeface="Century Gothic" panose="020B0502020202020204" pitchFamily="34" charset="0"/>
              </a:rPr>
              <a:t>binary (hex) editors, disk wiping software, </a:t>
            </a:r>
            <a:r>
              <a:rPr lang="en-US" altLang="en-US" sz="1800" kern="0" dirty="0" err="1">
                <a:solidFill>
                  <a:srgbClr val="7030A0"/>
                </a:solidFill>
                <a:latin typeface="Century Gothic" panose="020B0502020202020204" pitchFamily="34" charset="0"/>
              </a:rPr>
              <a:t>steganographic</a:t>
            </a:r>
            <a:r>
              <a:rPr lang="en-US" altLang="en-US" sz="1800" kern="0" dirty="0">
                <a:solidFill>
                  <a:srgbClr val="7030A0"/>
                </a:solidFill>
                <a:latin typeface="Century Gothic" panose="020B0502020202020204" pitchFamily="34" charset="0"/>
              </a:rPr>
              <a:t> or specialized chat software</a:t>
            </a:r>
            <a:r>
              <a:rPr lang="en-US" altLang="en-US" sz="1800" kern="0" dirty="0">
                <a:latin typeface="Century Gothic" panose="020B0502020202020204" pitchFamily="34" charset="0"/>
              </a:rPr>
              <a:t> might demonstrate an inclination to alter files and keep information secret.</a:t>
            </a:r>
          </a:p>
        </p:txBody>
      </p:sp>
    </p:spTree>
    <p:extLst>
      <p:ext uri="{BB962C8B-B14F-4D97-AF65-F5344CB8AC3E}">
        <p14:creationId xmlns:p14="http://schemas.microsoft.com/office/powerpoint/2010/main" val="133392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851" y="4689439"/>
            <a:ext cx="4618037" cy="190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9699" name="Rectangle 3"/>
          <p:cNvSpPr>
            <a:spLocks noGrp="1" noChangeArrowheads="1"/>
          </p:cNvSpPr>
          <p:nvPr>
            <p:ph idx="1"/>
          </p:nvPr>
        </p:nvSpPr>
        <p:spPr>
          <a:xfrm>
            <a:off x="288925" y="1716258"/>
            <a:ext cx="8531518" cy="3756074"/>
          </a:xfrm>
        </p:spPr>
        <p:txBody>
          <a:bodyPr/>
          <a:lstStyle/>
          <a:p>
            <a:pPr>
              <a:spcBef>
                <a:spcPts val="0"/>
              </a:spcBef>
              <a:spcAft>
                <a:spcPts val="0"/>
              </a:spcAft>
            </a:pPr>
            <a:r>
              <a:rPr lang="en-US" altLang="en-US" sz="2300" dirty="0"/>
              <a:t>Multimedia “carrier” files</a:t>
            </a:r>
          </a:p>
          <a:p>
            <a:pPr>
              <a:spcBef>
                <a:spcPts val="0"/>
              </a:spcBef>
              <a:spcAft>
                <a:spcPts val="0"/>
              </a:spcAft>
            </a:pPr>
            <a:r>
              <a:rPr lang="en-US" altLang="en-US" sz="2300" dirty="0"/>
              <a:t>While a standard Windows computer will contain thousands of graphics and audio files, the vast majority of these are very small and are an integral part of the graphical user interface.</a:t>
            </a:r>
          </a:p>
          <a:p>
            <a:pPr>
              <a:spcBef>
                <a:spcPts val="0"/>
              </a:spcBef>
              <a:spcAft>
                <a:spcPts val="0"/>
              </a:spcAft>
            </a:pPr>
            <a:r>
              <a:rPr lang="en-US" altLang="en-US" sz="2300" dirty="0"/>
              <a:t>A system with an especially large number of files that could be </a:t>
            </a:r>
            <a:r>
              <a:rPr lang="en-US" altLang="en-US" sz="2300" dirty="0" err="1"/>
              <a:t>steganographic</a:t>
            </a:r>
            <a:r>
              <a:rPr lang="en-US" altLang="en-US" sz="2300" dirty="0"/>
              <a:t> carriers is potentially suspect, particularly if there are a significant number of seemingly duplicate "carrier" files.</a:t>
            </a:r>
          </a:p>
        </p:txBody>
      </p:sp>
      <p:sp>
        <p:nvSpPr>
          <p:cNvPr id="7" name="Rectangle 2"/>
          <p:cNvSpPr>
            <a:spLocks noGrp="1" noChangeArrowheads="1"/>
          </p:cNvSpPr>
          <p:nvPr>
            <p:ph type="title"/>
          </p:nvPr>
        </p:nvSpPr>
        <p:spPr/>
        <p:txBody>
          <a:bodyPr/>
          <a:lstStyle/>
          <a:p>
            <a:pPr eaLnBrk="1" hangingPunct="1"/>
            <a:r>
              <a:rPr lang="en-US" altLang="en-US" dirty="0"/>
              <a:t>Data Hiding Analysis</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26</a:t>
            </a:fld>
            <a:r>
              <a:rPr lang="en-GB"/>
              <a:t> of 41</a:t>
            </a:r>
            <a:endParaRPr lang="en-GB" dirty="0"/>
          </a:p>
        </p:txBody>
      </p:sp>
    </p:spTree>
    <p:extLst>
      <p:ext uri="{BB962C8B-B14F-4D97-AF65-F5344CB8AC3E}">
        <p14:creationId xmlns:p14="http://schemas.microsoft.com/office/powerpoint/2010/main" val="1700144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idx="1"/>
          </p:nvPr>
        </p:nvSpPr>
        <p:spPr>
          <a:xfrm>
            <a:off x="337625" y="1773238"/>
            <a:ext cx="4811149" cy="4585359"/>
          </a:xfrm>
        </p:spPr>
        <p:txBody>
          <a:bodyPr/>
          <a:lstStyle/>
          <a:p>
            <a:pPr eaLnBrk="1" hangingPunct="1">
              <a:spcBef>
                <a:spcPts val="600"/>
              </a:spcBef>
              <a:spcAft>
                <a:spcPts val="600"/>
              </a:spcAft>
            </a:pPr>
            <a:r>
              <a:rPr lang="en-US" altLang="en-US" sz="2400" dirty="0"/>
              <a:t>It may be essential to identify the individual(s) who created, modified, or accessed a file. </a:t>
            </a:r>
          </a:p>
          <a:p>
            <a:pPr eaLnBrk="1" hangingPunct="1">
              <a:spcBef>
                <a:spcPts val="600"/>
              </a:spcBef>
              <a:spcAft>
                <a:spcPts val="600"/>
              </a:spcAft>
            </a:pPr>
            <a:r>
              <a:rPr lang="en-US" altLang="en-US" sz="2400" dirty="0"/>
              <a:t>It may also be important to determine ownership and knowledgeable possession of the questioned data. </a:t>
            </a:r>
          </a:p>
          <a:p>
            <a:pPr eaLnBrk="1" hangingPunct="1">
              <a:spcBef>
                <a:spcPts val="600"/>
              </a:spcBef>
              <a:spcAft>
                <a:spcPts val="600"/>
              </a:spcAft>
            </a:pPr>
            <a:r>
              <a:rPr lang="en-US" altLang="en-US" sz="2400" dirty="0"/>
              <a:t>Evidence of knowledgeable possession may be based on other types of analysis.</a:t>
            </a:r>
          </a:p>
        </p:txBody>
      </p:sp>
      <p:sp>
        <p:nvSpPr>
          <p:cNvPr id="6" name="Title 1"/>
          <p:cNvSpPr>
            <a:spLocks noGrp="1"/>
          </p:cNvSpPr>
          <p:nvPr>
            <p:ph type="title"/>
          </p:nvPr>
        </p:nvSpPr>
        <p:spPr>
          <a:xfrm>
            <a:off x="485775" y="443752"/>
            <a:ext cx="7042150" cy="973885"/>
          </a:xfrm>
        </p:spPr>
        <p:txBody>
          <a:bodyPr/>
          <a:lstStyle/>
          <a:p>
            <a:r>
              <a:rPr lang="en-US" altLang="en-US" dirty="0"/>
              <a:t>Ownership and Possession</a:t>
            </a:r>
            <a:endParaRPr lang="en-GB"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27</a:t>
            </a:fld>
            <a:r>
              <a:rPr lang="en-GB"/>
              <a:t> of 41</a:t>
            </a:r>
            <a:endParaRPr lang="en-GB" dirty="0"/>
          </a:p>
        </p:txBody>
      </p:sp>
      <p:pic>
        <p:nvPicPr>
          <p:cNvPr id="307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386" y="2355997"/>
            <a:ext cx="221932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926505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idx="1"/>
          </p:nvPr>
        </p:nvSpPr>
        <p:spPr>
          <a:xfrm>
            <a:off x="422031" y="1575582"/>
            <a:ext cx="8299938" cy="4951827"/>
          </a:xfrm>
        </p:spPr>
        <p:txBody>
          <a:bodyPr/>
          <a:lstStyle/>
          <a:p>
            <a:pPr marL="17100" lvl="1" indent="0" eaLnBrk="1" hangingPunct="1">
              <a:spcBef>
                <a:spcPts val="0"/>
              </a:spcBef>
              <a:spcAft>
                <a:spcPts val="0"/>
              </a:spcAft>
              <a:buFontTx/>
              <a:buNone/>
              <a:defRPr/>
            </a:pPr>
            <a:r>
              <a:rPr lang="en-US" altLang="en-US" sz="2000" dirty="0">
                <a:solidFill>
                  <a:srgbClr val="7030A0"/>
                </a:solidFill>
              </a:rPr>
              <a:t>[Application and file analysis]</a:t>
            </a:r>
          </a:p>
          <a:p>
            <a:pPr marL="360000" lvl="1" indent="-342900" eaLnBrk="1" hangingPunct="1">
              <a:spcBef>
                <a:spcPts val="0"/>
              </a:spcBef>
              <a:spcAft>
                <a:spcPts val="0"/>
              </a:spcAft>
              <a:buFont typeface="Courier New" panose="02070309020205020404" pitchFamily="49" charset="0"/>
              <a:buChar char="o"/>
              <a:defRPr/>
            </a:pPr>
            <a:r>
              <a:rPr lang="en-US" altLang="en-US" sz="2000" dirty="0"/>
              <a:t>Files of interest may be located in </a:t>
            </a:r>
            <a:r>
              <a:rPr lang="en-US" altLang="en-US" sz="2000" b="1" dirty="0"/>
              <a:t>non-default locations </a:t>
            </a:r>
            <a:r>
              <a:rPr lang="en-US" altLang="en-US" sz="2000" dirty="0"/>
              <a:t>(like a directory named “porn”)</a:t>
            </a:r>
          </a:p>
          <a:p>
            <a:pPr marL="360000" lvl="1" indent="-342900" eaLnBrk="1" hangingPunct="1">
              <a:spcBef>
                <a:spcPts val="0"/>
              </a:spcBef>
              <a:spcAft>
                <a:spcPts val="0"/>
              </a:spcAft>
              <a:buFont typeface="Courier New" panose="02070309020205020404" pitchFamily="49" charset="0"/>
              <a:buChar char="o"/>
              <a:defRPr/>
            </a:pPr>
            <a:r>
              <a:rPr lang="en-US" altLang="en-US" sz="2000" dirty="0"/>
              <a:t>The file name itself may be of evidentiary value if it indicates the contents of the file </a:t>
            </a:r>
          </a:p>
          <a:p>
            <a:pPr marL="360000" lvl="1" indent="-342900" eaLnBrk="1" hangingPunct="1">
              <a:spcBef>
                <a:spcPts val="0"/>
              </a:spcBef>
              <a:spcAft>
                <a:spcPts val="0"/>
              </a:spcAft>
              <a:buFont typeface="Courier New" panose="02070309020205020404" pitchFamily="49" charset="0"/>
              <a:buChar char="o"/>
              <a:defRPr/>
            </a:pPr>
            <a:r>
              <a:rPr lang="en-US" altLang="en-US" sz="2000" dirty="0"/>
              <a:t>Contents of a file may contain metadata or other information specific to a user </a:t>
            </a:r>
          </a:p>
          <a:p>
            <a:pPr marL="17100" lvl="1" indent="0" eaLnBrk="1" hangingPunct="1">
              <a:spcBef>
                <a:spcPts val="0"/>
              </a:spcBef>
              <a:spcAft>
                <a:spcPts val="0"/>
              </a:spcAft>
              <a:buFontTx/>
              <a:buNone/>
              <a:defRPr/>
            </a:pPr>
            <a:r>
              <a:rPr lang="en-US" altLang="en-US" sz="2000" dirty="0">
                <a:solidFill>
                  <a:srgbClr val="7030A0"/>
                </a:solidFill>
              </a:rPr>
              <a:t>[Timeframe analysis]</a:t>
            </a:r>
          </a:p>
          <a:p>
            <a:pPr marL="360000" lvl="1" indent="-342900" eaLnBrk="1" hangingPunct="1">
              <a:spcBef>
                <a:spcPts val="0"/>
              </a:spcBef>
              <a:spcAft>
                <a:spcPts val="0"/>
              </a:spcAft>
              <a:buFont typeface="Courier New" panose="02070309020205020404" pitchFamily="49" charset="0"/>
              <a:buChar char="o"/>
              <a:defRPr/>
            </a:pPr>
            <a:r>
              <a:rPr lang="en-US" altLang="en-US" sz="2000" dirty="0"/>
              <a:t>Placing the subject at the computer at a </a:t>
            </a:r>
            <a:r>
              <a:rPr lang="en-US" altLang="en-US" sz="2000" b="1" dirty="0"/>
              <a:t>particular date and time </a:t>
            </a:r>
            <a:r>
              <a:rPr lang="en-US" altLang="en-US" sz="2000" dirty="0"/>
              <a:t>may help determine ownership and possession</a:t>
            </a:r>
          </a:p>
          <a:p>
            <a:pPr marL="17100" lvl="1" indent="0" eaLnBrk="1" hangingPunct="1">
              <a:spcBef>
                <a:spcPts val="0"/>
              </a:spcBef>
              <a:spcAft>
                <a:spcPts val="0"/>
              </a:spcAft>
              <a:buFontTx/>
              <a:buNone/>
              <a:defRPr/>
            </a:pPr>
            <a:r>
              <a:rPr lang="en-US" altLang="en-US" sz="2000" dirty="0">
                <a:solidFill>
                  <a:srgbClr val="7030A0"/>
                </a:solidFill>
              </a:rPr>
              <a:t>[Hidden data analysis]</a:t>
            </a:r>
          </a:p>
          <a:p>
            <a:pPr marL="360000" lvl="1" indent="-342900" eaLnBrk="1" hangingPunct="1">
              <a:spcBef>
                <a:spcPts val="0"/>
              </a:spcBef>
              <a:spcAft>
                <a:spcPts val="0"/>
              </a:spcAft>
              <a:buFont typeface="Courier New" panose="02070309020205020404" pitchFamily="49" charset="0"/>
              <a:buChar char="o"/>
              <a:defRPr/>
            </a:pPr>
            <a:r>
              <a:rPr lang="en-US" altLang="en-US" sz="2000" dirty="0"/>
              <a:t>Hidden data may indicate a </a:t>
            </a:r>
            <a:r>
              <a:rPr lang="en-US" altLang="en-US" sz="2000" b="1" dirty="0"/>
              <a:t>deliberate attempt to avoid detection </a:t>
            </a:r>
          </a:p>
          <a:p>
            <a:pPr marL="360000" lvl="1" indent="-342900" eaLnBrk="1" hangingPunct="1">
              <a:spcBef>
                <a:spcPts val="0"/>
              </a:spcBef>
              <a:spcAft>
                <a:spcPts val="0"/>
              </a:spcAft>
              <a:buFont typeface="Courier New" panose="02070309020205020404" pitchFamily="49" charset="0"/>
              <a:buChar char="o"/>
              <a:defRPr/>
            </a:pPr>
            <a:r>
              <a:rPr lang="en-US" altLang="en-US" sz="2000" dirty="0"/>
              <a:t>If the passwords needed to gain access to files are recovered, knowledge of the passwords themselves may indicate possession or ownership</a:t>
            </a:r>
          </a:p>
        </p:txBody>
      </p:sp>
      <p:sp>
        <p:nvSpPr>
          <p:cNvPr id="2" name="Title 1"/>
          <p:cNvSpPr>
            <a:spLocks noGrp="1"/>
          </p:cNvSpPr>
          <p:nvPr>
            <p:ph type="title"/>
          </p:nvPr>
        </p:nvSpPr>
        <p:spPr>
          <a:xfrm>
            <a:off x="485775" y="443752"/>
            <a:ext cx="7042150" cy="973885"/>
          </a:xfrm>
        </p:spPr>
        <p:txBody>
          <a:bodyPr/>
          <a:lstStyle/>
          <a:p>
            <a:r>
              <a:rPr lang="en-US" altLang="en-US" dirty="0"/>
              <a:t>Ownership and Possession</a:t>
            </a:r>
            <a:endParaRPr lang="en-GB" dirty="0"/>
          </a:p>
        </p:txBody>
      </p:sp>
      <p:sp>
        <p:nvSpPr>
          <p:cNvPr id="3" name="Slide Number Placeholder 2"/>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28</a:t>
            </a:fld>
            <a:r>
              <a:rPr lang="en-GB"/>
              <a:t> of 41</a:t>
            </a:r>
            <a:endParaRPr lang="en-GB" dirty="0"/>
          </a:p>
        </p:txBody>
      </p:sp>
    </p:spTree>
    <p:extLst>
      <p:ext uri="{BB962C8B-B14F-4D97-AF65-F5344CB8AC3E}">
        <p14:creationId xmlns:p14="http://schemas.microsoft.com/office/powerpoint/2010/main" val="3683746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Content Placeholder 1"/>
          <p:cNvSpPr>
            <a:spLocks noGrp="1"/>
          </p:cNvSpPr>
          <p:nvPr>
            <p:ph idx="1"/>
          </p:nvPr>
        </p:nvSpPr>
        <p:spPr>
          <a:xfrm>
            <a:off x="250824" y="1716258"/>
            <a:ext cx="8541483" cy="4783015"/>
          </a:xfrm>
        </p:spPr>
        <p:txBody>
          <a:bodyPr/>
          <a:lstStyle/>
          <a:p>
            <a:pPr>
              <a:spcBef>
                <a:spcPts val="600"/>
              </a:spcBef>
              <a:spcAft>
                <a:spcPts val="600"/>
              </a:spcAft>
            </a:pPr>
            <a:r>
              <a:rPr lang="en-US" altLang="en-US" sz="2400" dirty="0"/>
              <a:t>In certain circumstances, it may be necessary or advisable for computer forensic investigators to gather evidence from a computer whilst its running or in a ‘live’ state.</a:t>
            </a:r>
          </a:p>
          <a:p>
            <a:pPr>
              <a:spcBef>
                <a:spcPts val="600"/>
              </a:spcBef>
              <a:spcAft>
                <a:spcPts val="600"/>
              </a:spcAft>
            </a:pPr>
            <a:r>
              <a:rPr lang="en-US" altLang="en-US" sz="2400" b="1" dirty="0">
                <a:solidFill>
                  <a:srgbClr val="7030A0"/>
                </a:solidFill>
              </a:rPr>
              <a:t>In order to capture volatile data on a device the device WILL have to be accessed. Therefore changes to original evidence WILL be caused by the examiner</a:t>
            </a:r>
            <a:r>
              <a:rPr lang="en-US" altLang="en-US" sz="2400" dirty="0"/>
              <a:t>. </a:t>
            </a:r>
          </a:p>
          <a:p>
            <a:pPr>
              <a:spcBef>
                <a:spcPts val="600"/>
              </a:spcBef>
              <a:spcAft>
                <a:spcPts val="600"/>
              </a:spcAft>
            </a:pPr>
            <a:r>
              <a:rPr lang="en-US" altLang="en-US" sz="2400" dirty="0"/>
              <a:t>Even though some changes to the original evidence will be made, this technique has become more common with the increase in advanced malware, where evidence cannot always be retrieved using more traditional disk forensics.</a:t>
            </a:r>
          </a:p>
        </p:txBody>
      </p:sp>
      <p:sp>
        <p:nvSpPr>
          <p:cNvPr id="32771" name="Title 2"/>
          <p:cNvSpPr>
            <a:spLocks noGrp="1"/>
          </p:cNvSpPr>
          <p:nvPr>
            <p:ph type="title"/>
          </p:nvPr>
        </p:nvSpPr>
        <p:spPr>
          <a:xfrm>
            <a:off x="960740" y="361648"/>
            <a:ext cx="6125859"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29</a:t>
            </a:fld>
            <a:r>
              <a:rPr lang="en-GB"/>
              <a:t> of 41</a:t>
            </a:r>
            <a:endParaRPr lang="en-GB" dirty="0"/>
          </a:p>
        </p:txBody>
      </p:sp>
    </p:spTree>
    <p:extLst>
      <p:ext uri="{BB962C8B-B14F-4D97-AF65-F5344CB8AC3E}">
        <p14:creationId xmlns:p14="http://schemas.microsoft.com/office/powerpoint/2010/main" val="13237014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TW" b="1" dirty="0">
                <a:latin typeface="Century Gothic" panose="020B0502020202020204" pitchFamily="34" charset="0"/>
                <a:ea typeface="新細明體" pitchFamily="18" charset="-120"/>
              </a:rPr>
              <a:t>At the end of this topic, you should be able to</a:t>
            </a:r>
          </a:p>
          <a:p>
            <a:pPr lvl="1"/>
            <a:r>
              <a:rPr lang="en-US" altLang="zh-TW" dirty="0">
                <a:ea typeface="新細明體" pitchFamily="18" charset="-120"/>
              </a:rPr>
              <a:t>Explain categories of digital forensic investigation </a:t>
            </a:r>
          </a:p>
          <a:p>
            <a:pPr lvl="1"/>
            <a:r>
              <a:rPr lang="en-US" altLang="zh-TW" dirty="0">
                <a:ea typeface="新細明體" pitchFamily="18" charset="-120"/>
              </a:rPr>
              <a:t>Discuss how evidence extraction is performed</a:t>
            </a:r>
          </a:p>
          <a:p>
            <a:pPr lvl="1"/>
            <a:r>
              <a:rPr lang="en-US" altLang="zh-TW" dirty="0">
                <a:ea typeface="新細明體" pitchFamily="18" charset="-120"/>
              </a:rPr>
              <a:t>Describe steps involved in c</a:t>
            </a:r>
            <a:r>
              <a:rPr lang="en-US" dirty="0"/>
              <a:t>apturing contents of RAM</a:t>
            </a:r>
            <a:endParaRPr lang="en-GB" dirty="0"/>
          </a:p>
          <a:p>
            <a:pPr lvl="1"/>
            <a:endParaRPr lang="en-US" dirty="0"/>
          </a:p>
          <a:p>
            <a:endParaRPr lang="en-GB"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Learning Outcomes</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a:t>
            </a:fld>
            <a:r>
              <a:rPr lang="en-GB"/>
              <a:t> of 41</a:t>
            </a:r>
            <a:endParaRPr lang="en-GB" dirty="0"/>
          </a:p>
        </p:txBody>
      </p:sp>
    </p:spTree>
    <p:extLst>
      <p:ext uri="{BB962C8B-B14F-4D97-AF65-F5344CB8AC3E}">
        <p14:creationId xmlns:p14="http://schemas.microsoft.com/office/powerpoint/2010/main" val="4022922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Content Placeholder 1"/>
          <p:cNvSpPr>
            <a:spLocks noGrp="1"/>
          </p:cNvSpPr>
          <p:nvPr>
            <p:ph idx="1"/>
          </p:nvPr>
        </p:nvSpPr>
        <p:spPr>
          <a:xfrm>
            <a:off x="228600" y="1612900"/>
            <a:ext cx="6540500" cy="4840288"/>
          </a:xfrm>
        </p:spPr>
        <p:txBody>
          <a:bodyPr/>
          <a:lstStyle/>
          <a:p>
            <a:pPr>
              <a:spcBef>
                <a:spcPts val="600"/>
              </a:spcBef>
              <a:spcAft>
                <a:spcPts val="0"/>
              </a:spcAft>
            </a:pPr>
            <a:r>
              <a:rPr lang="en-US" altLang="en-US" sz="2000" b="1" dirty="0">
                <a:solidFill>
                  <a:srgbClr val="7030A0"/>
                </a:solidFill>
              </a:rPr>
              <a:t>Conducting live-forensics implies access to the original evidence and making </a:t>
            </a:r>
            <a:r>
              <a:rPr lang="en-US" altLang="en-US" sz="2000" b="1" i="1" dirty="0">
                <a:solidFill>
                  <a:srgbClr val="7030A0"/>
                </a:solidFill>
              </a:rPr>
              <a:t>controlled</a:t>
            </a:r>
            <a:r>
              <a:rPr lang="en-US" altLang="en-US" sz="2000" b="1" dirty="0">
                <a:solidFill>
                  <a:srgbClr val="7030A0"/>
                </a:solidFill>
              </a:rPr>
              <a:t> changes to it. </a:t>
            </a:r>
          </a:p>
          <a:p>
            <a:pPr>
              <a:spcBef>
                <a:spcPts val="600"/>
              </a:spcBef>
              <a:spcAft>
                <a:spcPts val="0"/>
              </a:spcAft>
            </a:pPr>
            <a:r>
              <a:rPr lang="en-US" altLang="en-US" sz="2000" dirty="0"/>
              <a:t>Any person doing this needs to be competent and fully aware of the impact their actions have and should be prepared to explain their reasons for taking this route. </a:t>
            </a:r>
          </a:p>
          <a:p>
            <a:pPr lvl="1">
              <a:spcBef>
                <a:spcPts val="600"/>
              </a:spcBef>
              <a:spcAft>
                <a:spcPts val="0"/>
              </a:spcAft>
            </a:pPr>
            <a:r>
              <a:rPr lang="en-US" altLang="en-US" sz="2000" b="1" dirty="0">
                <a:solidFill>
                  <a:srgbClr val="7030A0"/>
                </a:solidFill>
              </a:rPr>
              <a:t>a conscious decision will have to be made and the process written down. </a:t>
            </a:r>
          </a:p>
          <a:p>
            <a:pPr>
              <a:spcBef>
                <a:spcPts val="600"/>
              </a:spcBef>
              <a:spcAft>
                <a:spcPts val="0"/>
              </a:spcAft>
            </a:pPr>
            <a:r>
              <a:rPr lang="en-US" altLang="en-US" sz="2000" dirty="0"/>
              <a:t>If other forensic tools are used before the contents of the RAM are stored, it is very likely that they will overwrite parts of the RAM. </a:t>
            </a:r>
            <a:r>
              <a:rPr lang="en-US" altLang="en-US" sz="2000" b="1" i="1" dirty="0"/>
              <a:t>Therefore capturing the contents of RAM needs to be done first.</a:t>
            </a:r>
          </a:p>
        </p:txBody>
      </p:sp>
      <p:sp>
        <p:nvSpPr>
          <p:cNvPr id="8" name="Title 2"/>
          <p:cNvSpPr>
            <a:spLocks noGrp="1"/>
          </p:cNvSpPr>
          <p:nvPr>
            <p:ph type="title"/>
          </p:nvPr>
        </p:nvSpPr>
        <p:spPr>
          <a:xfrm>
            <a:off x="960740" y="361648"/>
            <a:ext cx="6125859"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30</a:t>
            </a:fld>
            <a:r>
              <a:rPr lang="en-GB"/>
              <a:t> of 41</a:t>
            </a:r>
            <a:endParaRPr lang="en-GB" dirty="0"/>
          </a:p>
        </p:txBody>
      </p:sp>
      <p:pic>
        <p:nvPicPr>
          <p:cNvPr id="337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150" y="1989138"/>
            <a:ext cx="1868488"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29425" y="3933825"/>
            <a:ext cx="2038350" cy="215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0001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539750" y="1702190"/>
            <a:ext cx="5495290" cy="4332850"/>
          </a:xfrm>
        </p:spPr>
        <p:txBody>
          <a:bodyPr/>
          <a:lstStyle/>
          <a:p>
            <a:pPr marL="98425" indent="0">
              <a:buFontTx/>
              <a:buNone/>
              <a:defRPr/>
            </a:pPr>
            <a:r>
              <a:rPr lang="en-US" altLang="en-US" sz="2400" dirty="0"/>
              <a:t>Examples of information which might be available in the dump of the RAM contents:</a:t>
            </a:r>
          </a:p>
          <a:p>
            <a:pPr>
              <a:defRPr/>
            </a:pPr>
            <a:r>
              <a:rPr lang="en-US" altLang="en-US" sz="2400" dirty="0"/>
              <a:t>List of </a:t>
            </a:r>
            <a:r>
              <a:rPr lang="en-US" altLang="en-US" sz="2400" b="1" dirty="0"/>
              <a:t>running processes</a:t>
            </a:r>
            <a:r>
              <a:rPr lang="en-US" altLang="en-US" sz="2400" dirty="0"/>
              <a:t>; </a:t>
            </a:r>
          </a:p>
          <a:p>
            <a:pPr>
              <a:defRPr/>
            </a:pPr>
            <a:r>
              <a:rPr lang="en-US" altLang="en-US" sz="2400" b="1" dirty="0"/>
              <a:t>Logged on and registered users</a:t>
            </a:r>
            <a:r>
              <a:rPr lang="en-US" altLang="en-US" sz="2400" dirty="0"/>
              <a:t>; </a:t>
            </a:r>
          </a:p>
          <a:p>
            <a:pPr>
              <a:defRPr/>
            </a:pPr>
            <a:r>
              <a:rPr lang="en-US" altLang="en-US" sz="2400" b="1" dirty="0"/>
              <a:t>Registry</a:t>
            </a:r>
            <a:r>
              <a:rPr lang="en-US" altLang="en-US" sz="2400" dirty="0"/>
              <a:t> information. </a:t>
            </a:r>
          </a:p>
          <a:p>
            <a:pPr>
              <a:defRPr/>
            </a:pPr>
            <a:r>
              <a:rPr lang="en-US" altLang="en-US" sz="2400" dirty="0"/>
              <a:t>Application </a:t>
            </a:r>
            <a:r>
              <a:rPr lang="en-US" altLang="en-US" sz="2400" b="1" dirty="0"/>
              <a:t>footprint</a:t>
            </a:r>
            <a:r>
              <a:rPr lang="en-US" altLang="en-US" sz="2400" dirty="0"/>
              <a:t> (especially important for </a:t>
            </a:r>
            <a:r>
              <a:rPr lang="en-US" altLang="en-US" sz="2400" b="1" dirty="0"/>
              <a:t>malware</a:t>
            </a:r>
            <a:r>
              <a:rPr lang="en-US" altLang="en-US" sz="2400" dirty="0"/>
              <a:t> analysis)</a:t>
            </a:r>
            <a:endParaRPr lang="en-GB" altLang="en-US" sz="2400" dirty="0"/>
          </a:p>
        </p:txBody>
      </p:sp>
      <p:sp>
        <p:nvSpPr>
          <p:cNvPr id="6" name="Title 2"/>
          <p:cNvSpPr>
            <a:spLocks noGrp="1"/>
          </p:cNvSpPr>
          <p:nvPr>
            <p:ph type="title"/>
          </p:nvPr>
        </p:nvSpPr>
        <p:spPr>
          <a:xfrm>
            <a:off x="960740" y="361648"/>
            <a:ext cx="6125859"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31</a:t>
            </a:fld>
            <a:r>
              <a:rPr lang="en-GB"/>
              <a:t> of 41</a:t>
            </a:r>
            <a:endParaRPr lang="en-GB" dirty="0"/>
          </a:p>
        </p:txBody>
      </p:sp>
      <p:pic>
        <p:nvPicPr>
          <p:cNvPr id="3482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64934" y="2577184"/>
            <a:ext cx="2592388" cy="258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2747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436099" y="1688124"/>
            <a:ext cx="8285870" cy="3263264"/>
          </a:xfrm>
        </p:spPr>
        <p:txBody>
          <a:bodyPr/>
          <a:lstStyle/>
          <a:p>
            <a:pPr algn="just">
              <a:spcBef>
                <a:spcPts val="600"/>
              </a:spcBef>
              <a:spcAft>
                <a:spcPts val="600"/>
              </a:spcAft>
            </a:pPr>
            <a:r>
              <a:rPr lang="en-US" altLang="en-US" sz="2400" dirty="0"/>
              <a:t>In order </a:t>
            </a:r>
            <a:r>
              <a:rPr lang="en-US" altLang="en-US" sz="2400" b="1" dirty="0"/>
              <a:t>to ensure </a:t>
            </a:r>
            <a:r>
              <a:rPr lang="en-US" altLang="en-US" sz="2400" dirty="0"/>
              <a:t>that a </a:t>
            </a:r>
            <a:r>
              <a:rPr lang="en-US" altLang="en-US" sz="2400" b="1" dirty="0"/>
              <a:t>consistent</a:t>
            </a:r>
            <a:r>
              <a:rPr lang="en-US" altLang="en-US" sz="2400" dirty="0"/>
              <a:t> approach is used and the chance of </a:t>
            </a:r>
            <a:r>
              <a:rPr lang="en-US" altLang="en-US" sz="2400" b="1" dirty="0"/>
              <a:t>errors is minimized</a:t>
            </a:r>
            <a:r>
              <a:rPr lang="en-US" altLang="en-US" sz="2400" dirty="0"/>
              <a:t>, it is recommended to </a:t>
            </a:r>
            <a:r>
              <a:rPr lang="en-US" altLang="en-US" sz="2400" b="1" dirty="0"/>
              <a:t>use</a:t>
            </a:r>
            <a:r>
              <a:rPr lang="en-US" altLang="en-US" sz="2400" dirty="0"/>
              <a:t> a script to call a </a:t>
            </a:r>
            <a:r>
              <a:rPr lang="en-US" altLang="en-US" sz="2400" b="1" dirty="0"/>
              <a:t>number of basic and trusted tools</a:t>
            </a:r>
            <a:r>
              <a:rPr lang="en-US" altLang="en-US" sz="2400" dirty="0"/>
              <a:t>.</a:t>
            </a:r>
          </a:p>
          <a:p>
            <a:pPr>
              <a:spcBef>
                <a:spcPts val="600"/>
              </a:spcBef>
              <a:spcAft>
                <a:spcPts val="600"/>
              </a:spcAft>
            </a:pPr>
            <a:r>
              <a:rPr lang="en-US" altLang="en-US" sz="2400" dirty="0"/>
              <a:t>By </a:t>
            </a:r>
            <a:r>
              <a:rPr lang="en-US" altLang="en-US" sz="2400" b="1" dirty="0"/>
              <a:t>profiling the footprint of these trusted forensic tools</a:t>
            </a:r>
            <a:r>
              <a:rPr lang="en-US" altLang="en-US" sz="2400" dirty="0"/>
              <a:t>, the digital forensic examiner can understand the impact of using such tools and can explain any artefacts left by the tools.</a:t>
            </a:r>
          </a:p>
        </p:txBody>
      </p:sp>
      <p:sp>
        <p:nvSpPr>
          <p:cNvPr id="7" name="Title 2"/>
          <p:cNvSpPr>
            <a:spLocks noGrp="1"/>
          </p:cNvSpPr>
          <p:nvPr>
            <p:ph type="title"/>
          </p:nvPr>
        </p:nvSpPr>
        <p:spPr>
          <a:xfrm>
            <a:off x="960740" y="361648"/>
            <a:ext cx="6125859"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32</a:t>
            </a:fld>
            <a:r>
              <a:rPr lang="en-GB"/>
              <a:t> of 41</a:t>
            </a:r>
            <a:endParaRPr lang="en-GB" dirty="0"/>
          </a:p>
        </p:txBody>
      </p:sp>
      <p:pic>
        <p:nvPicPr>
          <p:cNvPr id="35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207" y="4951388"/>
            <a:ext cx="7199313"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867744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Content Placeholder 1"/>
          <p:cNvSpPr>
            <a:spLocks noGrp="1"/>
          </p:cNvSpPr>
          <p:nvPr>
            <p:ph idx="1"/>
          </p:nvPr>
        </p:nvSpPr>
        <p:spPr>
          <a:xfrm>
            <a:off x="492368" y="1612900"/>
            <a:ext cx="8285871" cy="3111500"/>
          </a:xfrm>
        </p:spPr>
        <p:txBody>
          <a:bodyPr/>
          <a:lstStyle/>
          <a:p>
            <a:pPr>
              <a:spcBef>
                <a:spcPts val="600"/>
              </a:spcBef>
              <a:spcAft>
                <a:spcPts val="0"/>
              </a:spcAft>
            </a:pPr>
            <a:r>
              <a:rPr lang="en-US" altLang="en-US" sz="2000" dirty="0"/>
              <a:t>The tools used to capture this </a:t>
            </a:r>
            <a:r>
              <a:rPr lang="en-US" altLang="en-US" sz="2000" b="1" dirty="0"/>
              <a:t>volatile information are generally run from removable media like a USB stick</a:t>
            </a:r>
            <a:r>
              <a:rPr lang="en-US" altLang="en-US" sz="2000" dirty="0"/>
              <a:t>,</a:t>
            </a:r>
          </a:p>
          <a:p>
            <a:pPr>
              <a:spcBef>
                <a:spcPts val="600"/>
              </a:spcBef>
              <a:spcAft>
                <a:spcPts val="0"/>
              </a:spcAft>
            </a:pPr>
            <a:r>
              <a:rPr lang="en-US" altLang="en-US" sz="2000" b="1" dirty="0"/>
              <a:t>Writing output to the original drive should be avoided </a:t>
            </a:r>
            <a:r>
              <a:rPr lang="en-US" altLang="en-US" sz="2000" dirty="0"/>
              <a:t>whenever possible, as this changes the contents of the hard drive and </a:t>
            </a:r>
            <a:r>
              <a:rPr lang="en-US" altLang="en-US" sz="2000" b="1" dirty="0"/>
              <a:t>can destroy potential evidence. </a:t>
            </a:r>
          </a:p>
          <a:p>
            <a:pPr>
              <a:spcBef>
                <a:spcPts val="600"/>
              </a:spcBef>
              <a:spcAft>
                <a:spcPts val="0"/>
              </a:spcAft>
            </a:pPr>
            <a:r>
              <a:rPr lang="en-US" altLang="en-US" sz="2000" dirty="0"/>
              <a:t>When inserting USB devices the examiner must ensure that they </a:t>
            </a:r>
            <a:r>
              <a:rPr lang="en-US" altLang="en-US" sz="2000" b="1" dirty="0"/>
              <a:t>know the details of the serial numbers of the devices they are connecting</a:t>
            </a:r>
            <a:r>
              <a:rPr lang="en-US" altLang="en-US" sz="2000" dirty="0"/>
              <a:t> so that they can be eliminated when </a:t>
            </a:r>
            <a:r>
              <a:rPr lang="en-US" altLang="en-US" sz="2000" dirty="0" err="1"/>
              <a:t>analysing</a:t>
            </a:r>
            <a:r>
              <a:rPr lang="en-US" altLang="en-US" sz="2000" dirty="0"/>
              <a:t> the date captured.</a:t>
            </a:r>
            <a:endParaRPr lang="en-GB" altLang="en-US" sz="2000" dirty="0"/>
          </a:p>
        </p:txBody>
      </p:sp>
      <p:sp>
        <p:nvSpPr>
          <p:cNvPr id="7" name="Title 2"/>
          <p:cNvSpPr>
            <a:spLocks noGrp="1"/>
          </p:cNvSpPr>
          <p:nvPr>
            <p:ph type="title"/>
          </p:nvPr>
        </p:nvSpPr>
        <p:spPr>
          <a:xfrm>
            <a:off x="1659988" y="348201"/>
            <a:ext cx="5401994"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33</a:t>
            </a:fld>
            <a:r>
              <a:rPr lang="en-GB"/>
              <a:t> of 41</a:t>
            </a:r>
            <a:endParaRPr lang="en-GB" dirty="0"/>
          </a:p>
        </p:txBody>
      </p:sp>
      <p:pic>
        <p:nvPicPr>
          <p:cNvPr id="368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0008" y="4457114"/>
            <a:ext cx="2663825" cy="197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5618195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Content Placeholder 1"/>
          <p:cNvSpPr>
            <a:spLocks noGrp="1"/>
          </p:cNvSpPr>
          <p:nvPr>
            <p:ph idx="1"/>
          </p:nvPr>
        </p:nvSpPr>
        <p:spPr>
          <a:xfrm>
            <a:off x="539750" y="1557338"/>
            <a:ext cx="7943850" cy="4911725"/>
          </a:xfrm>
        </p:spPr>
        <p:txBody>
          <a:bodyPr/>
          <a:lstStyle/>
          <a:p>
            <a:pPr marL="98425" indent="0">
              <a:spcBef>
                <a:spcPts val="0"/>
              </a:spcBef>
              <a:spcAft>
                <a:spcPts val="0"/>
              </a:spcAft>
              <a:buFontTx/>
              <a:buNone/>
              <a:defRPr/>
            </a:pPr>
            <a:r>
              <a:rPr lang="en-US" altLang="en-US" sz="2400" dirty="0">
                <a:solidFill>
                  <a:schemeClr val="tx1"/>
                </a:solidFill>
              </a:rPr>
              <a:t>Summary of steps </a:t>
            </a:r>
          </a:p>
          <a:p>
            <a:pPr marL="98425" indent="0">
              <a:spcBef>
                <a:spcPts val="0"/>
              </a:spcBef>
              <a:spcAft>
                <a:spcPts val="0"/>
              </a:spcAft>
              <a:buFontTx/>
              <a:buNone/>
              <a:defRPr/>
            </a:pPr>
            <a:endParaRPr lang="en-US" altLang="en-US" sz="2000" dirty="0">
              <a:solidFill>
                <a:srgbClr val="7030A0"/>
              </a:solidFill>
            </a:endParaRPr>
          </a:p>
          <a:p>
            <a:pPr marL="98425" indent="0">
              <a:spcBef>
                <a:spcPts val="0"/>
              </a:spcBef>
              <a:spcAft>
                <a:spcPts val="0"/>
              </a:spcAft>
              <a:buFontTx/>
              <a:buNone/>
              <a:defRPr/>
            </a:pPr>
            <a:r>
              <a:rPr lang="en-US" altLang="en-US" sz="2000" dirty="0">
                <a:solidFill>
                  <a:srgbClr val="7030A0"/>
                </a:solidFill>
              </a:rPr>
              <a:t>Documentation of all actions, together with reasoning, is implicitly included in the process when following such steps: </a:t>
            </a:r>
          </a:p>
          <a:p>
            <a:pPr>
              <a:spcBef>
                <a:spcPts val="0"/>
              </a:spcBef>
              <a:spcAft>
                <a:spcPts val="0"/>
              </a:spcAft>
              <a:defRPr/>
            </a:pPr>
            <a:r>
              <a:rPr lang="en-US" altLang="en-US" sz="2000" dirty="0"/>
              <a:t>Perform a risk assessment of the situation – Is it evidentially required and safe to perform volatile data capture? </a:t>
            </a:r>
          </a:p>
          <a:p>
            <a:pPr>
              <a:spcBef>
                <a:spcPts val="0"/>
              </a:spcBef>
              <a:spcAft>
                <a:spcPts val="0"/>
              </a:spcAft>
              <a:defRPr/>
            </a:pPr>
            <a:r>
              <a:rPr lang="en-US" altLang="en-US" sz="2000" dirty="0"/>
              <a:t>If so, plug the volatile data capture (such as a USB stick) into the machine and start the data collection script; </a:t>
            </a:r>
          </a:p>
          <a:p>
            <a:pPr>
              <a:spcBef>
                <a:spcPts val="0"/>
              </a:spcBef>
              <a:spcAft>
                <a:spcPts val="0"/>
              </a:spcAft>
              <a:defRPr/>
            </a:pPr>
            <a:r>
              <a:rPr lang="en-US" altLang="en-US" sz="2000" dirty="0"/>
              <a:t>Once complete, stop the device (particularly important for USB devices, which if removed before proper shutdown can lose information); </a:t>
            </a:r>
          </a:p>
          <a:p>
            <a:pPr>
              <a:spcBef>
                <a:spcPts val="0"/>
              </a:spcBef>
              <a:spcAft>
                <a:spcPts val="0"/>
              </a:spcAft>
              <a:defRPr/>
            </a:pPr>
            <a:r>
              <a:rPr lang="en-US" altLang="en-US" sz="2000" dirty="0"/>
              <a:t>Remove the device; </a:t>
            </a:r>
          </a:p>
          <a:p>
            <a:pPr>
              <a:spcBef>
                <a:spcPts val="0"/>
              </a:spcBef>
              <a:spcAft>
                <a:spcPts val="0"/>
              </a:spcAft>
              <a:defRPr/>
            </a:pPr>
            <a:r>
              <a:rPr lang="en-US" altLang="en-US" sz="2000" dirty="0"/>
              <a:t>Verify the data output on a separate forensic investigation machine (not the suspect system); </a:t>
            </a:r>
          </a:p>
          <a:p>
            <a:pPr>
              <a:spcBef>
                <a:spcPts val="0"/>
              </a:spcBef>
              <a:spcAft>
                <a:spcPts val="0"/>
              </a:spcAft>
              <a:defRPr/>
            </a:pPr>
            <a:r>
              <a:rPr lang="en-US" altLang="en-US" sz="2000" dirty="0"/>
              <a:t>Immediately follow with standard power-off procedure. </a:t>
            </a:r>
            <a:endParaRPr lang="en-GB" altLang="en-US" sz="2000" dirty="0"/>
          </a:p>
        </p:txBody>
      </p:sp>
      <p:sp>
        <p:nvSpPr>
          <p:cNvPr id="6" name="Title 2"/>
          <p:cNvSpPr>
            <a:spLocks noGrp="1"/>
          </p:cNvSpPr>
          <p:nvPr>
            <p:ph type="title"/>
          </p:nvPr>
        </p:nvSpPr>
        <p:spPr>
          <a:xfrm>
            <a:off x="960740" y="361648"/>
            <a:ext cx="6125859" cy="1023937"/>
          </a:xfrm>
        </p:spPr>
        <p:txBody>
          <a:bodyPr/>
          <a:lstStyle/>
          <a:p>
            <a:r>
              <a:rPr lang="en-US" altLang="en-US" dirty="0"/>
              <a:t>Capturing Contents of RAM</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34</a:t>
            </a:fld>
            <a:r>
              <a:rPr lang="en-GB"/>
              <a:t> of 41</a:t>
            </a:r>
            <a:endParaRPr lang="en-GB" dirty="0"/>
          </a:p>
        </p:txBody>
      </p:sp>
    </p:spTree>
    <p:extLst>
      <p:ext uri="{BB962C8B-B14F-4D97-AF65-F5344CB8AC3E}">
        <p14:creationId xmlns:p14="http://schemas.microsoft.com/office/powerpoint/2010/main" val="39308973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4"/>
          <p:cNvSpPr>
            <a:spLocks noChangeArrowheads="1"/>
          </p:cNvSpPr>
          <p:nvPr/>
        </p:nvSpPr>
        <p:spPr bwMode="auto">
          <a:xfrm>
            <a:off x="464234" y="1700213"/>
            <a:ext cx="8257735" cy="4658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marL="457200" indent="-457200">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eaLnBrk="1" hangingPunct="1">
              <a:spcBef>
                <a:spcPts val="600"/>
              </a:spcBef>
              <a:spcAft>
                <a:spcPts val="0"/>
              </a:spcAft>
              <a:buFontTx/>
              <a:buAutoNum type="arabicPeriod"/>
            </a:pPr>
            <a:r>
              <a:rPr lang="en-US" altLang="en-US" sz="2000" dirty="0">
                <a:solidFill>
                  <a:schemeClr val="tx1"/>
                </a:solidFill>
              </a:rPr>
              <a:t>Select a disk or partition with a capacity of at least double the evidence size</a:t>
            </a:r>
          </a:p>
          <a:p>
            <a:pPr eaLnBrk="1" hangingPunct="1">
              <a:spcBef>
                <a:spcPts val="600"/>
              </a:spcBef>
              <a:spcAft>
                <a:spcPts val="0"/>
              </a:spcAft>
              <a:buFontTx/>
              <a:buAutoNum type="arabicPeriod"/>
            </a:pPr>
            <a:r>
              <a:rPr lang="en-US" altLang="en-US" sz="2000" dirty="0">
                <a:solidFill>
                  <a:schemeClr val="tx1"/>
                </a:solidFill>
              </a:rPr>
              <a:t>Wipe (fill the disk with </a:t>
            </a:r>
            <a:r>
              <a:rPr lang="en-US" altLang="en-US" sz="2000" dirty="0" err="1">
                <a:solidFill>
                  <a:schemeClr val="tx1"/>
                </a:solidFill>
              </a:rPr>
              <a:t>zeros</a:t>
            </a:r>
            <a:r>
              <a:rPr lang="en-US" altLang="en-US" sz="2000" dirty="0">
                <a:solidFill>
                  <a:schemeClr val="tx1"/>
                </a:solidFill>
              </a:rPr>
              <a:t>) the disk for the image. </a:t>
            </a:r>
          </a:p>
          <a:p>
            <a:pPr eaLnBrk="1" hangingPunct="1">
              <a:spcBef>
                <a:spcPts val="600"/>
              </a:spcBef>
              <a:spcAft>
                <a:spcPts val="0"/>
              </a:spcAft>
              <a:buFontTx/>
              <a:buAutoNum type="arabicPeriod"/>
            </a:pPr>
            <a:r>
              <a:rPr lang="en-US" altLang="en-US" sz="2000" dirty="0">
                <a:solidFill>
                  <a:schemeClr val="tx1"/>
                </a:solidFill>
              </a:rPr>
              <a:t>Mount the freshly prepared read-write image disk.</a:t>
            </a:r>
          </a:p>
          <a:p>
            <a:pPr eaLnBrk="1" hangingPunct="1">
              <a:spcBef>
                <a:spcPts val="600"/>
              </a:spcBef>
              <a:spcAft>
                <a:spcPts val="0"/>
              </a:spcAft>
              <a:buFontTx/>
              <a:buAutoNum type="arabicPeriod"/>
            </a:pPr>
            <a:r>
              <a:rPr lang="en-US" altLang="en-US" sz="2000" dirty="0">
                <a:solidFill>
                  <a:schemeClr val="tx1"/>
                </a:solidFill>
              </a:rPr>
              <a:t>Create a directory for all documentation and analysis </a:t>
            </a:r>
            <a:r>
              <a:rPr lang="en-US" altLang="en-US" sz="2000" i="1" dirty="0">
                <a:solidFill>
                  <a:schemeClr val="tx1"/>
                </a:solidFill>
              </a:rPr>
              <a:t>/</a:t>
            </a:r>
            <a:r>
              <a:rPr lang="en-US" altLang="en-US" sz="2000" i="1" dirty="0" err="1">
                <a:solidFill>
                  <a:schemeClr val="tx1"/>
                </a:solidFill>
              </a:rPr>
              <a:t>image.disk</a:t>
            </a:r>
            <a:r>
              <a:rPr lang="en-US" altLang="en-US" sz="2000" i="1" dirty="0">
                <a:solidFill>
                  <a:schemeClr val="tx1"/>
                </a:solidFill>
              </a:rPr>
              <a:t>/</a:t>
            </a:r>
            <a:r>
              <a:rPr lang="en-US" altLang="en-US" sz="2000" i="1" dirty="0" err="1">
                <a:solidFill>
                  <a:schemeClr val="tx1"/>
                </a:solidFill>
              </a:rPr>
              <a:t>case_id</a:t>
            </a:r>
            <a:endParaRPr lang="en-US" altLang="en-US" sz="2000" i="1" dirty="0">
              <a:solidFill>
                <a:schemeClr val="tx1"/>
              </a:solidFill>
            </a:endParaRPr>
          </a:p>
          <a:p>
            <a:pPr eaLnBrk="1" hangingPunct="1">
              <a:spcBef>
                <a:spcPts val="600"/>
              </a:spcBef>
              <a:spcAft>
                <a:spcPts val="0"/>
              </a:spcAft>
              <a:buFontTx/>
              <a:buAutoNum type="arabicPeriod"/>
            </a:pPr>
            <a:r>
              <a:rPr lang="en-US" altLang="en-US" sz="2000" dirty="0">
                <a:solidFill>
                  <a:schemeClr val="tx1"/>
                </a:solidFill>
              </a:rPr>
              <a:t>Create a sub-directory to hold the evidence image </a:t>
            </a:r>
            <a:r>
              <a:rPr lang="en-US" altLang="en-US" sz="2000" i="1" dirty="0">
                <a:solidFill>
                  <a:schemeClr val="tx1"/>
                </a:solidFill>
              </a:rPr>
              <a:t>/</a:t>
            </a:r>
            <a:r>
              <a:rPr lang="en-US" altLang="en-US" sz="2000" i="1" dirty="0" err="1">
                <a:solidFill>
                  <a:schemeClr val="tx1"/>
                </a:solidFill>
              </a:rPr>
              <a:t>image.disk</a:t>
            </a:r>
            <a:r>
              <a:rPr lang="en-US" altLang="en-US" sz="2000" i="1" dirty="0">
                <a:solidFill>
                  <a:schemeClr val="tx1"/>
                </a:solidFill>
              </a:rPr>
              <a:t>/</a:t>
            </a:r>
            <a:r>
              <a:rPr lang="en-US" altLang="en-US" sz="2000" i="1" dirty="0" err="1">
                <a:solidFill>
                  <a:schemeClr val="tx1"/>
                </a:solidFill>
              </a:rPr>
              <a:t>case_id</a:t>
            </a:r>
            <a:r>
              <a:rPr lang="en-US" altLang="en-US" sz="2000" i="1" dirty="0">
                <a:solidFill>
                  <a:schemeClr val="tx1"/>
                </a:solidFill>
              </a:rPr>
              <a:t>/</a:t>
            </a:r>
            <a:r>
              <a:rPr lang="en-US" altLang="en-US" sz="2000" i="1" dirty="0" err="1">
                <a:solidFill>
                  <a:schemeClr val="tx1"/>
                </a:solidFill>
              </a:rPr>
              <a:t>evidence_id</a:t>
            </a:r>
            <a:endParaRPr lang="en-US" altLang="en-US" sz="2000" i="1" dirty="0">
              <a:solidFill>
                <a:schemeClr val="tx1"/>
              </a:solidFill>
            </a:endParaRPr>
          </a:p>
          <a:p>
            <a:pPr eaLnBrk="1" hangingPunct="1">
              <a:spcBef>
                <a:spcPts val="600"/>
              </a:spcBef>
              <a:spcAft>
                <a:spcPts val="0"/>
              </a:spcAft>
              <a:buFont typeface="+mj-lt"/>
              <a:buAutoNum type="arabicPeriod"/>
            </a:pPr>
            <a:r>
              <a:rPr lang="en-US" altLang="en-US" sz="2000" dirty="0">
                <a:solidFill>
                  <a:schemeClr val="tx1"/>
                </a:solidFill>
              </a:rPr>
              <a:t>Document details of the investigation including </a:t>
            </a:r>
          </a:p>
          <a:p>
            <a:pPr lvl="1" eaLnBrk="1" hangingPunct="1">
              <a:spcBef>
                <a:spcPts val="600"/>
              </a:spcBef>
              <a:spcAft>
                <a:spcPts val="0"/>
              </a:spcAft>
              <a:buFont typeface="Wingdings" panose="05000000000000000000" pitchFamily="2" charset="2"/>
              <a:buChar char="q"/>
            </a:pPr>
            <a:r>
              <a:rPr lang="en-US" altLang="en-US" sz="1800" dirty="0">
                <a:solidFill>
                  <a:schemeClr val="tx1"/>
                </a:solidFill>
              </a:rPr>
              <a:t>investigator’s details</a:t>
            </a:r>
          </a:p>
          <a:p>
            <a:pPr lvl="1" eaLnBrk="1" hangingPunct="1">
              <a:spcBef>
                <a:spcPts val="600"/>
              </a:spcBef>
              <a:spcAft>
                <a:spcPts val="0"/>
              </a:spcAft>
              <a:buFont typeface="Wingdings" panose="05000000000000000000" pitchFamily="2" charset="2"/>
              <a:buChar char="q"/>
            </a:pPr>
            <a:r>
              <a:rPr lang="en-US" altLang="en-US" sz="1800" dirty="0">
                <a:solidFill>
                  <a:schemeClr val="tx1"/>
                </a:solidFill>
              </a:rPr>
              <a:t>case number, case background details</a:t>
            </a:r>
          </a:p>
          <a:p>
            <a:pPr lvl="1" eaLnBrk="1" hangingPunct="1">
              <a:spcBef>
                <a:spcPts val="600"/>
              </a:spcBef>
              <a:spcAft>
                <a:spcPts val="0"/>
              </a:spcAft>
              <a:buFont typeface="Wingdings" panose="05000000000000000000" pitchFamily="2" charset="2"/>
              <a:buChar char="q"/>
            </a:pPr>
            <a:r>
              <a:rPr lang="en-US" altLang="en-US" sz="1800" dirty="0">
                <a:solidFill>
                  <a:schemeClr val="tx1"/>
                </a:solidFill>
              </a:rPr>
              <a:t>investigation dates</a:t>
            </a:r>
          </a:p>
          <a:p>
            <a:pPr lvl="1" eaLnBrk="1" hangingPunct="1">
              <a:spcBef>
                <a:spcPts val="600"/>
              </a:spcBef>
              <a:spcAft>
                <a:spcPts val="0"/>
              </a:spcAft>
              <a:buFont typeface="Wingdings" panose="05000000000000000000" pitchFamily="2" charset="2"/>
              <a:buChar char="q"/>
            </a:pPr>
            <a:r>
              <a:rPr lang="en-US" altLang="en-US" sz="1800" dirty="0">
                <a:solidFill>
                  <a:schemeClr val="tx1"/>
                </a:solidFill>
              </a:rPr>
              <a:t>scope of the investigation</a:t>
            </a:r>
            <a:endParaRPr lang="en-US" altLang="en-US" sz="1800" i="1" dirty="0">
              <a:solidFill>
                <a:schemeClr val="tx1"/>
              </a:solidFill>
            </a:endParaRPr>
          </a:p>
        </p:txBody>
      </p:sp>
      <p:sp>
        <p:nvSpPr>
          <p:cNvPr id="41987" name="Title 1"/>
          <p:cNvSpPr>
            <a:spLocks noGrp="1"/>
          </p:cNvSpPr>
          <p:nvPr>
            <p:ph type="title"/>
          </p:nvPr>
        </p:nvSpPr>
        <p:spPr>
          <a:xfrm>
            <a:off x="1582407" y="423297"/>
            <a:ext cx="5275385" cy="1023937"/>
          </a:xfrm>
        </p:spPr>
        <p:txBody>
          <a:bodyPr/>
          <a:lstStyle/>
          <a:p>
            <a:r>
              <a:rPr lang="en-US" altLang="en-US" dirty="0"/>
              <a:t>Step-by-Step</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35</a:t>
            </a:fld>
            <a:r>
              <a:rPr lang="en-GB"/>
              <a:t> of 41</a:t>
            </a:r>
            <a:endParaRPr lang="en-GB" dirty="0"/>
          </a:p>
        </p:txBody>
      </p:sp>
    </p:spTree>
    <p:extLst>
      <p:ext uri="{BB962C8B-B14F-4D97-AF65-F5344CB8AC3E}">
        <p14:creationId xmlns:p14="http://schemas.microsoft.com/office/powerpoint/2010/main" val="1159585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p:cNvSpPr>
            <a:spLocks noChangeArrowheads="1"/>
          </p:cNvSpPr>
          <p:nvPr/>
        </p:nvSpPr>
        <p:spPr bwMode="auto">
          <a:xfrm>
            <a:off x="478302" y="1688124"/>
            <a:ext cx="8173328" cy="4797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a:spcBef>
                <a:spcPct val="20000"/>
              </a:spcBef>
              <a:buChar char="•"/>
              <a:defRPr sz="2400">
                <a:solidFill>
                  <a:srgbClr val="00528B"/>
                </a:solidFill>
                <a:latin typeface="Arial" panose="020B0604020202020204" pitchFamily="34" charset="0"/>
              </a:defRPr>
            </a:lvl1pPr>
            <a:lvl2pPr marL="1085850" indent="-34290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marL="457200" indent="-457200" eaLnBrk="1" hangingPunct="1">
              <a:spcBef>
                <a:spcPts val="600"/>
              </a:spcBef>
              <a:buFont typeface="+mj-lt"/>
              <a:buAutoNum type="arabicPeriod" startAt="7"/>
            </a:pPr>
            <a:r>
              <a:rPr lang="en-US" altLang="en-US" sz="2000" dirty="0">
                <a:solidFill>
                  <a:schemeClr val="tx1"/>
                </a:solidFill>
              </a:rPr>
              <a:t>Document details of the disk media including </a:t>
            </a:r>
          </a:p>
          <a:p>
            <a:pPr marL="740664" lvl="1" indent="-285750" eaLnBrk="1" hangingPunct="1">
              <a:spcBef>
                <a:spcPts val="600"/>
              </a:spcBef>
              <a:buFont typeface="Wingdings" panose="05000000000000000000" pitchFamily="2" charset="2"/>
              <a:buChar char="q"/>
            </a:pPr>
            <a:r>
              <a:rPr lang="en-US" altLang="en-US" sz="1800" dirty="0">
                <a:solidFill>
                  <a:schemeClr val="tx1"/>
                </a:solidFill>
              </a:rPr>
              <a:t>media evidence number, </a:t>
            </a:r>
          </a:p>
          <a:p>
            <a:pPr marL="740664" lvl="1" indent="-285750" eaLnBrk="1" hangingPunct="1">
              <a:spcBef>
                <a:spcPts val="600"/>
              </a:spcBef>
              <a:buFont typeface="Wingdings" panose="05000000000000000000" pitchFamily="2" charset="2"/>
              <a:buChar char="q"/>
            </a:pPr>
            <a:r>
              <a:rPr lang="en-US" altLang="en-US" sz="1800" dirty="0">
                <a:solidFill>
                  <a:schemeClr val="tx1"/>
                </a:solidFill>
              </a:rPr>
              <a:t>make, model, and serial number of the disk, </a:t>
            </a:r>
          </a:p>
          <a:p>
            <a:pPr marL="740664" lvl="1" indent="-285750" eaLnBrk="1" hangingPunct="1">
              <a:spcBef>
                <a:spcPts val="600"/>
              </a:spcBef>
              <a:buFont typeface="Wingdings" panose="05000000000000000000" pitchFamily="2" charset="2"/>
              <a:buChar char="q"/>
            </a:pPr>
            <a:r>
              <a:rPr lang="en-US" altLang="en-US" sz="1800" dirty="0">
                <a:solidFill>
                  <a:schemeClr val="tx1"/>
                </a:solidFill>
              </a:rPr>
              <a:t>size and total number of sectors on the drive. </a:t>
            </a:r>
          </a:p>
          <a:p>
            <a:pPr marL="740664" lvl="1" indent="-285750" eaLnBrk="1" hangingPunct="1">
              <a:spcBef>
                <a:spcPts val="600"/>
              </a:spcBef>
              <a:buFont typeface="Wingdings" panose="05000000000000000000" pitchFamily="2" charset="2"/>
              <a:buChar char="q"/>
            </a:pPr>
            <a:r>
              <a:rPr lang="en-US" altLang="en-US" sz="1800" dirty="0">
                <a:solidFill>
                  <a:schemeClr val="tx1"/>
                </a:solidFill>
              </a:rPr>
              <a:t>source of the disk</a:t>
            </a:r>
          </a:p>
          <a:p>
            <a:pPr marL="457200" indent="-457200" eaLnBrk="1" hangingPunct="1">
              <a:spcBef>
                <a:spcPts val="600"/>
              </a:spcBef>
              <a:buFont typeface="+mj-lt"/>
              <a:buAutoNum type="arabicPeriod" startAt="7"/>
            </a:pPr>
            <a:r>
              <a:rPr lang="en-US" altLang="en-US" sz="2000" dirty="0">
                <a:solidFill>
                  <a:schemeClr val="tx1"/>
                </a:solidFill>
              </a:rPr>
              <a:t>Document details of the investigative action including</a:t>
            </a:r>
          </a:p>
          <a:p>
            <a:pPr marL="740664" lvl="1" indent="-283464" eaLnBrk="1" hangingPunct="1">
              <a:spcBef>
                <a:spcPts val="600"/>
              </a:spcBef>
              <a:buFont typeface="Wingdings" panose="05000000000000000000" pitchFamily="2" charset="2"/>
              <a:buChar char="q"/>
            </a:pPr>
            <a:r>
              <a:rPr lang="en-US" altLang="en-US" sz="1800" dirty="0">
                <a:solidFill>
                  <a:schemeClr val="tx1"/>
                </a:solidFill>
              </a:rPr>
              <a:t>date and time of imaging </a:t>
            </a:r>
          </a:p>
          <a:p>
            <a:pPr marL="740664" lvl="1" indent="-283464" eaLnBrk="1" hangingPunct="1">
              <a:spcBef>
                <a:spcPts val="600"/>
              </a:spcBef>
              <a:buFont typeface="Wingdings" panose="05000000000000000000" pitchFamily="2" charset="2"/>
              <a:buChar char="q"/>
            </a:pPr>
            <a:r>
              <a:rPr lang="en-US" altLang="en-US" sz="1800" dirty="0">
                <a:solidFill>
                  <a:schemeClr val="tx1"/>
                </a:solidFill>
              </a:rPr>
              <a:t>make, model, and serial number of computer </a:t>
            </a:r>
          </a:p>
          <a:p>
            <a:pPr marL="740664" lvl="1" indent="-283464" eaLnBrk="1" hangingPunct="1">
              <a:spcBef>
                <a:spcPts val="600"/>
              </a:spcBef>
              <a:buFont typeface="Wingdings" panose="05000000000000000000" pitchFamily="2" charset="2"/>
              <a:buChar char="q"/>
            </a:pPr>
            <a:r>
              <a:rPr lang="en-US" altLang="en-US" sz="1800" dirty="0">
                <a:solidFill>
                  <a:schemeClr val="tx1"/>
                </a:solidFill>
              </a:rPr>
              <a:t>IP and system hostname</a:t>
            </a:r>
          </a:p>
          <a:p>
            <a:pPr marL="457200" indent="-457200" eaLnBrk="1" hangingPunct="1">
              <a:spcBef>
                <a:spcPts val="600"/>
              </a:spcBef>
              <a:buFont typeface="+mj-lt"/>
              <a:buAutoNum type="arabicPeriod" startAt="7"/>
            </a:pPr>
            <a:r>
              <a:rPr lang="en-US" altLang="en-US" sz="2000" dirty="0">
                <a:solidFill>
                  <a:schemeClr val="tx1"/>
                </a:solidFill>
              </a:rPr>
              <a:t>Mount the disk to be imaged as read only (or use a write blocker)</a:t>
            </a:r>
          </a:p>
          <a:p>
            <a:pPr marL="457200" indent="-457200" eaLnBrk="1" hangingPunct="1">
              <a:spcBef>
                <a:spcPts val="600"/>
              </a:spcBef>
              <a:buFont typeface="+mj-lt"/>
              <a:buAutoNum type="arabicPeriod" startAt="7"/>
            </a:pPr>
            <a:r>
              <a:rPr lang="en-US" altLang="en-US" sz="2000" dirty="0">
                <a:solidFill>
                  <a:schemeClr val="tx1"/>
                </a:solidFill>
              </a:rPr>
              <a:t>Create an MD5 hash of the disk to be imaged and save it to the image disk</a:t>
            </a:r>
          </a:p>
          <a:p>
            <a:pPr marL="457200" indent="-457200" eaLnBrk="1" hangingPunct="1">
              <a:spcBef>
                <a:spcPts val="600"/>
              </a:spcBef>
              <a:buFont typeface="+mj-lt"/>
              <a:buAutoNum type="arabicPeriod" startAt="7"/>
            </a:pPr>
            <a:r>
              <a:rPr lang="en-US" altLang="en-US" sz="2000" dirty="0">
                <a:solidFill>
                  <a:schemeClr val="tx1"/>
                </a:solidFill>
              </a:rPr>
              <a:t>Create the disk image in the proper folder</a:t>
            </a:r>
          </a:p>
        </p:txBody>
      </p:sp>
      <p:sp>
        <p:nvSpPr>
          <p:cNvPr id="6" name="Title 1"/>
          <p:cNvSpPr>
            <a:spLocks noGrp="1"/>
          </p:cNvSpPr>
          <p:nvPr>
            <p:ph type="title"/>
          </p:nvPr>
        </p:nvSpPr>
        <p:spPr>
          <a:xfrm>
            <a:off x="1582407" y="423297"/>
            <a:ext cx="5275385" cy="1023937"/>
          </a:xfrm>
        </p:spPr>
        <p:txBody>
          <a:bodyPr/>
          <a:lstStyle/>
          <a:p>
            <a:r>
              <a:rPr lang="en-US" altLang="en-US" dirty="0"/>
              <a:t>Step-by-Step</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36</a:t>
            </a:fld>
            <a:r>
              <a:rPr lang="en-GB"/>
              <a:t> of 41</a:t>
            </a:r>
            <a:endParaRPr lang="en-GB" dirty="0"/>
          </a:p>
        </p:txBody>
      </p:sp>
    </p:spTree>
    <p:extLst>
      <p:ext uri="{BB962C8B-B14F-4D97-AF65-F5344CB8AC3E}">
        <p14:creationId xmlns:p14="http://schemas.microsoft.com/office/powerpoint/2010/main" val="6220211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ChangeArrowheads="1"/>
          </p:cNvSpPr>
          <p:nvPr/>
        </p:nvSpPr>
        <p:spPr bwMode="auto">
          <a:xfrm>
            <a:off x="492369" y="1702191"/>
            <a:ext cx="8131125" cy="4797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marL="342900" indent="-342900">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marL="457200" indent="-457200" eaLnBrk="1" hangingPunct="1">
              <a:spcBef>
                <a:spcPts val="1200"/>
              </a:spcBef>
              <a:buFont typeface="+mj-lt"/>
              <a:buAutoNum type="arabicPeriod" startAt="12"/>
            </a:pPr>
            <a:r>
              <a:rPr lang="en-US" altLang="en-US" sz="2000" dirty="0">
                <a:solidFill>
                  <a:schemeClr val="tx1"/>
                </a:solidFill>
              </a:rPr>
              <a:t>Change the file permissions of the image to read-only</a:t>
            </a:r>
          </a:p>
          <a:p>
            <a:pPr marL="457200" indent="-457200" eaLnBrk="1" hangingPunct="1">
              <a:spcBef>
                <a:spcPts val="1200"/>
              </a:spcBef>
              <a:buFont typeface="+mj-lt"/>
              <a:buAutoNum type="arabicPeriod" startAt="12"/>
            </a:pPr>
            <a:r>
              <a:rPr lang="en-US" altLang="en-US" sz="2000" dirty="0">
                <a:solidFill>
                  <a:schemeClr val="tx1"/>
                </a:solidFill>
              </a:rPr>
              <a:t>Create an MD5 hash of the disk image and compare the result to the MD5 hash of the original device</a:t>
            </a:r>
          </a:p>
          <a:p>
            <a:pPr marL="457200" indent="-457200" eaLnBrk="1" hangingPunct="1">
              <a:spcBef>
                <a:spcPts val="1200"/>
              </a:spcBef>
              <a:buFont typeface="+mj-lt"/>
              <a:buAutoNum type="arabicPeriod" startAt="12"/>
            </a:pPr>
            <a:r>
              <a:rPr lang="en-US" altLang="en-US" sz="2000" dirty="0">
                <a:solidFill>
                  <a:schemeClr val="tx1"/>
                </a:solidFill>
              </a:rPr>
              <a:t> Mount the disk image to extract evidence</a:t>
            </a:r>
          </a:p>
          <a:p>
            <a:pPr marL="457200" indent="-457200" eaLnBrk="1" hangingPunct="1">
              <a:spcBef>
                <a:spcPts val="1200"/>
              </a:spcBef>
              <a:buFont typeface="+mj-lt"/>
              <a:buAutoNum type="arabicPeriod" startAt="12"/>
            </a:pPr>
            <a:r>
              <a:rPr lang="en-US" altLang="en-US" sz="2000" dirty="0">
                <a:solidFill>
                  <a:schemeClr val="tx1"/>
                </a:solidFill>
              </a:rPr>
              <a:t>View the contents of the disk: all files including hidden files and the directories </a:t>
            </a:r>
          </a:p>
          <a:p>
            <a:pPr marL="457200" indent="-457200" eaLnBrk="1" hangingPunct="1">
              <a:spcBef>
                <a:spcPts val="1200"/>
              </a:spcBef>
              <a:buFont typeface="+mj-lt"/>
              <a:buAutoNum type="arabicPeriod" startAt="12"/>
            </a:pPr>
            <a:r>
              <a:rPr lang="en-US" altLang="en-US" sz="2000" dirty="0">
                <a:solidFill>
                  <a:schemeClr val="tx1"/>
                </a:solidFill>
              </a:rPr>
              <a:t>Make a list of all files along with access times</a:t>
            </a:r>
          </a:p>
          <a:p>
            <a:pPr marL="457200" indent="-457200" eaLnBrk="1" hangingPunct="1">
              <a:spcBef>
                <a:spcPts val="1200"/>
              </a:spcBef>
              <a:buFont typeface="+mj-lt"/>
              <a:buAutoNum type="arabicPeriod" startAt="12"/>
            </a:pPr>
            <a:r>
              <a:rPr lang="en-US" altLang="en-US" sz="2000" dirty="0">
                <a:solidFill>
                  <a:schemeClr val="tx1"/>
                </a:solidFill>
              </a:rPr>
              <a:t>Identify locations of </a:t>
            </a:r>
          </a:p>
          <a:p>
            <a:pPr lvl="1" eaLnBrk="1" hangingPunct="1">
              <a:spcBef>
                <a:spcPct val="0"/>
              </a:spcBef>
              <a:buFont typeface="Wingdings" panose="05000000000000000000" pitchFamily="2" charset="2"/>
              <a:buChar char="q"/>
            </a:pPr>
            <a:r>
              <a:rPr lang="en-US" altLang="en-US" sz="1800" dirty="0">
                <a:solidFill>
                  <a:schemeClr val="tx1"/>
                </a:solidFill>
              </a:rPr>
              <a:t>System files </a:t>
            </a:r>
          </a:p>
          <a:p>
            <a:pPr lvl="1" eaLnBrk="1" hangingPunct="1">
              <a:spcBef>
                <a:spcPct val="0"/>
              </a:spcBef>
              <a:buFont typeface="Wingdings" panose="05000000000000000000" pitchFamily="2" charset="2"/>
              <a:buChar char="q"/>
            </a:pPr>
            <a:r>
              <a:rPr lang="en-US" altLang="en-US" sz="1800" dirty="0">
                <a:solidFill>
                  <a:schemeClr val="tx1"/>
                </a:solidFill>
              </a:rPr>
              <a:t>configuration files </a:t>
            </a:r>
          </a:p>
          <a:p>
            <a:pPr lvl="1" eaLnBrk="1" hangingPunct="1">
              <a:spcBef>
                <a:spcPct val="0"/>
              </a:spcBef>
              <a:buFont typeface="Wingdings" panose="05000000000000000000" pitchFamily="2" charset="2"/>
              <a:buChar char="q"/>
            </a:pPr>
            <a:r>
              <a:rPr lang="en-US" altLang="en-US" sz="1800" dirty="0">
                <a:solidFill>
                  <a:schemeClr val="tx1"/>
                </a:solidFill>
              </a:rPr>
              <a:t>applications </a:t>
            </a:r>
          </a:p>
          <a:p>
            <a:pPr lvl="1" eaLnBrk="1" hangingPunct="1">
              <a:spcBef>
                <a:spcPct val="0"/>
              </a:spcBef>
              <a:buFont typeface="Wingdings" panose="05000000000000000000" pitchFamily="2" charset="2"/>
              <a:buChar char="q"/>
            </a:pPr>
            <a:r>
              <a:rPr lang="en-US" altLang="en-US" sz="1800" dirty="0">
                <a:solidFill>
                  <a:schemeClr val="tx1"/>
                </a:solidFill>
              </a:rPr>
              <a:t>data files </a:t>
            </a:r>
          </a:p>
          <a:p>
            <a:pPr lvl="1" eaLnBrk="1" hangingPunct="1">
              <a:spcBef>
                <a:spcPct val="0"/>
              </a:spcBef>
              <a:buFont typeface="Wingdings" panose="05000000000000000000" pitchFamily="2" charset="2"/>
              <a:buChar char="q"/>
            </a:pPr>
            <a:r>
              <a:rPr lang="en-US" altLang="en-US" sz="1800" dirty="0">
                <a:solidFill>
                  <a:schemeClr val="tx1"/>
                </a:solidFill>
              </a:rPr>
              <a:t>deleted files </a:t>
            </a:r>
          </a:p>
          <a:p>
            <a:pPr eaLnBrk="1" hangingPunct="1">
              <a:spcBef>
                <a:spcPts val="1200"/>
              </a:spcBef>
              <a:buFontTx/>
              <a:buAutoNum type="arabicPeriod" startAt="9"/>
            </a:pPr>
            <a:endParaRPr lang="en-US" altLang="en-US" sz="2000" dirty="0">
              <a:solidFill>
                <a:schemeClr val="tx1"/>
              </a:solidFill>
            </a:endParaRPr>
          </a:p>
        </p:txBody>
      </p:sp>
      <p:sp>
        <p:nvSpPr>
          <p:cNvPr id="6" name="Title 1"/>
          <p:cNvSpPr>
            <a:spLocks noGrp="1"/>
          </p:cNvSpPr>
          <p:nvPr>
            <p:ph type="title"/>
          </p:nvPr>
        </p:nvSpPr>
        <p:spPr>
          <a:xfrm>
            <a:off x="1582407" y="423297"/>
            <a:ext cx="5275385" cy="1023937"/>
          </a:xfrm>
        </p:spPr>
        <p:txBody>
          <a:bodyPr/>
          <a:lstStyle/>
          <a:p>
            <a:r>
              <a:rPr lang="en-US" altLang="en-US" dirty="0"/>
              <a:t>Step-by-Step</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37</a:t>
            </a:fld>
            <a:r>
              <a:rPr lang="en-GB"/>
              <a:t> of 41</a:t>
            </a:r>
            <a:endParaRPr lang="en-GB" dirty="0"/>
          </a:p>
        </p:txBody>
      </p:sp>
    </p:spTree>
    <p:extLst>
      <p:ext uri="{BB962C8B-B14F-4D97-AF65-F5344CB8AC3E}">
        <p14:creationId xmlns:p14="http://schemas.microsoft.com/office/powerpoint/2010/main" val="3177618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4"/>
          <p:cNvSpPr>
            <a:spLocks noChangeArrowheads="1"/>
          </p:cNvSpPr>
          <p:nvPr/>
        </p:nvSpPr>
        <p:spPr bwMode="auto">
          <a:xfrm>
            <a:off x="450165" y="1772529"/>
            <a:ext cx="8243669" cy="3713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spcBef>
                <a:spcPct val="20000"/>
              </a:spcBef>
              <a:buChar char="•"/>
              <a:defRPr sz="2400">
                <a:solidFill>
                  <a:srgbClr val="00528B"/>
                </a:solidFill>
                <a:latin typeface="Arial" panose="020B0604020202020204" pitchFamily="34" charset="0"/>
              </a:defRPr>
            </a:lvl1pPr>
            <a:lvl2pPr marL="742950" indent="-285750">
              <a:spcBef>
                <a:spcPct val="20000"/>
              </a:spcBef>
              <a:buChar char="–"/>
              <a:defRPr sz="2000">
                <a:solidFill>
                  <a:srgbClr val="00528B"/>
                </a:solidFill>
                <a:latin typeface="Arial" panose="020B0604020202020204" pitchFamily="34" charset="0"/>
              </a:defRPr>
            </a:lvl2pPr>
            <a:lvl3pPr marL="1143000" indent="-228600">
              <a:spcBef>
                <a:spcPct val="20000"/>
              </a:spcBef>
              <a:buFont typeface="Times" panose="02020603050405020304" pitchFamily="18" charset="0"/>
              <a:buChar char="•"/>
              <a:defRPr>
                <a:solidFill>
                  <a:srgbClr val="00528B"/>
                </a:solidFill>
                <a:latin typeface="Arial" panose="020B0604020202020204" pitchFamily="34" charset="0"/>
              </a:defRPr>
            </a:lvl3pPr>
            <a:lvl4pPr marL="1600200" indent="-228600">
              <a:spcBef>
                <a:spcPct val="20000"/>
              </a:spcBef>
              <a:buChar char="-"/>
              <a:defRPr sz="1600">
                <a:solidFill>
                  <a:srgbClr val="00528B"/>
                </a:solidFill>
                <a:latin typeface="Arial" panose="020B0604020202020204" pitchFamily="34" charset="0"/>
              </a:defRPr>
            </a:lvl4pPr>
            <a:lvl5pPr marL="2057400" indent="-228600">
              <a:spcBef>
                <a:spcPct val="20000"/>
              </a:spcBef>
              <a:buFont typeface="Times" panose="02020603050405020304" pitchFamily="18" charset="0"/>
              <a:buChar char="•"/>
              <a:defRPr sz="1600">
                <a:solidFill>
                  <a:srgbClr val="00528B"/>
                </a:solidFill>
                <a:latin typeface="Arial" panose="020B0604020202020204" pitchFamily="34" charset="0"/>
              </a:defRPr>
            </a:lvl5pPr>
            <a:lvl6pPr marL="25146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6pPr>
            <a:lvl7pPr marL="29718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7pPr>
            <a:lvl8pPr marL="34290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8pPr>
            <a:lvl9pPr marL="3886200" indent="-228600" eaLnBrk="0" fontAlgn="base" hangingPunct="0">
              <a:spcBef>
                <a:spcPct val="20000"/>
              </a:spcBef>
              <a:spcAft>
                <a:spcPct val="0"/>
              </a:spcAft>
              <a:buFont typeface="Times" panose="02020603050405020304" pitchFamily="18" charset="0"/>
              <a:buChar char="•"/>
              <a:defRPr sz="1600">
                <a:solidFill>
                  <a:srgbClr val="00528B"/>
                </a:solidFill>
                <a:latin typeface="Arial" panose="020B0604020202020204" pitchFamily="34" charset="0"/>
              </a:defRPr>
            </a:lvl9pPr>
          </a:lstStyle>
          <a:p>
            <a:pPr marL="457200" indent="-457200" eaLnBrk="1" hangingPunct="1">
              <a:spcBef>
                <a:spcPts val="600"/>
              </a:spcBef>
              <a:buFont typeface="+mj-lt"/>
              <a:buAutoNum type="arabicPeriod" startAt="18"/>
            </a:pPr>
            <a:r>
              <a:rPr lang="en-US" altLang="en-US" sz="2000" dirty="0">
                <a:solidFill>
                  <a:schemeClr val="tx1"/>
                </a:solidFill>
              </a:rPr>
              <a:t>Match file types (extensions) to applications</a:t>
            </a:r>
          </a:p>
          <a:p>
            <a:pPr marL="457200" indent="-457200" eaLnBrk="1" hangingPunct="1">
              <a:spcBef>
                <a:spcPts val="600"/>
              </a:spcBef>
              <a:buFont typeface="+mj-lt"/>
              <a:buAutoNum type="arabicPeriod" startAt="18"/>
            </a:pPr>
            <a:r>
              <a:rPr lang="en-US" altLang="en-US" sz="2000" dirty="0">
                <a:solidFill>
                  <a:schemeClr val="tx1"/>
                </a:solidFill>
              </a:rPr>
              <a:t>List unknown file extensions and changed file appearances</a:t>
            </a:r>
          </a:p>
          <a:p>
            <a:pPr marL="457200" indent="-457200" eaLnBrk="1" hangingPunct="1">
              <a:spcBef>
                <a:spcPts val="600"/>
              </a:spcBef>
              <a:buFont typeface="+mj-lt"/>
              <a:buAutoNum type="arabicPeriod" startAt="18"/>
              <a:defRPr/>
            </a:pPr>
            <a:r>
              <a:rPr lang="en-US" altLang="en-US" sz="2000" dirty="0">
                <a:solidFill>
                  <a:schemeClr val="tx1"/>
                </a:solidFill>
              </a:rPr>
              <a:t>Depending on the scope of the examination, search for likely evidence using keywords, and perform further detailed analysis and logical extraction to support</a:t>
            </a:r>
          </a:p>
          <a:p>
            <a:pPr lvl="2" eaLnBrk="1" hangingPunct="1">
              <a:spcBef>
                <a:spcPts val="600"/>
              </a:spcBef>
              <a:defRPr/>
            </a:pPr>
            <a:r>
              <a:rPr lang="en-US" altLang="en-US" sz="2000" b="1" dirty="0">
                <a:solidFill>
                  <a:srgbClr val="7030A0"/>
                </a:solidFill>
              </a:rPr>
              <a:t>Application and file analysis </a:t>
            </a:r>
          </a:p>
          <a:p>
            <a:pPr lvl="2" eaLnBrk="1" hangingPunct="1">
              <a:spcBef>
                <a:spcPts val="600"/>
              </a:spcBef>
              <a:defRPr/>
            </a:pPr>
            <a:r>
              <a:rPr lang="en-US" altLang="en-US" sz="2000" b="1" dirty="0">
                <a:solidFill>
                  <a:srgbClr val="7030A0"/>
                </a:solidFill>
              </a:rPr>
              <a:t>Timeframe analysis</a:t>
            </a:r>
          </a:p>
          <a:p>
            <a:pPr lvl="2" eaLnBrk="1" hangingPunct="1">
              <a:spcBef>
                <a:spcPts val="600"/>
              </a:spcBef>
              <a:defRPr/>
            </a:pPr>
            <a:r>
              <a:rPr lang="en-US" altLang="en-US" sz="2000" b="1" dirty="0">
                <a:solidFill>
                  <a:srgbClr val="7030A0"/>
                </a:solidFill>
              </a:rPr>
              <a:t>Data hiding analysis</a:t>
            </a:r>
          </a:p>
          <a:p>
            <a:pPr lvl="2" eaLnBrk="1" hangingPunct="1">
              <a:spcBef>
                <a:spcPts val="600"/>
              </a:spcBef>
              <a:defRPr/>
            </a:pPr>
            <a:r>
              <a:rPr lang="en-US" altLang="en-US" sz="2000" b="1" dirty="0">
                <a:solidFill>
                  <a:srgbClr val="7030A0"/>
                </a:solidFill>
              </a:rPr>
              <a:t>Ownership and possession analysis</a:t>
            </a:r>
          </a:p>
        </p:txBody>
      </p:sp>
      <p:sp>
        <p:nvSpPr>
          <p:cNvPr id="6" name="Title 1"/>
          <p:cNvSpPr>
            <a:spLocks noGrp="1"/>
          </p:cNvSpPr>
          <p:nvPr>
            <p:ph type="title"/>
          </p:nvPr>
        </p:nvSpPr>
        <p:spPr>
          <a:xfrm>
            <a:off x="1582407" y="423297"/>
            <a:ext cx="5275385" cy="1023937"/>
          </a:xfrm>
        </p:spPr>
        <p:txBody>
          <a:bodyPr/>
          <a:lstStyle/>
          <a:p>
            <a:r>
              <a:rPr lang="en-US" altLang="en-US" dirty="0"/>
              <a:t>Step-by-Step</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38</a:t>
            </a:fld>
            <a:r>
              <a:rPr lang="en-GB"/>
              <a:t> of 41</a:t>
            </a:r>
            <a:endParaRPr lang="en-GB" dirty="0"/>
          </a:p>
        </p:txBody>
      </p:sp>
    </p:spTree>
    <p:extLst>
      <p:ext uri="{BB962C8B-B14F-4D97-AF65-F5344CB8AC3E}">
        <p14:creationId xmlns:p14="http://schemas.microsoft.com/office/powerpoint/2010/main" val="34147395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Explain two types of evidence extraction</a:t>
            </a:r>
          </a:p>
          <a:p>
            <a:r>
              <a:rPr lang="en-US" dirty="0"/>
              <a:t>Summarize steps involved in capturing RAM contents</a:t>
            </a:r>
          </a:p>
        </p:txBody>
      </p:sp>
      <p:sp>
        <p:nvSpPr>
          <p:cNvPr id="2" name="Title 1"/>
          <p:cNvSpPr>
            <a:spLocks noGrp="1"/>
          </p:cNvSpPr>
          <p:nvPr>
            <p:ph type="title"/>
          </p:nvPr>
        </p:nvSpPr>
        <p:spPr/>
        <p:txBody>
          <a:bodyPr/>
          <a:lstStyle/>
          <a:p>
            <a:r>
              <a:rPr lang="en-US" altLang="en-US" b="1" u="sng" dirty="0"/>
              <a:t>Quick Review Question</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39</a:t>
            </a:fld>
            <a:r>
              <a:rPr lang="en-GB"/>
              <a:t> of 41</a:t>
            </a:r>
            <a:endParaRPr lang="en-GB" dirty="0"/>
          </a:p>
        </p:txBody>
      </p:sp>
    </p:spTree>
    <p:extLst>
      <p:ext uri="{BB962C8B-B14F-4D97-AF65-F5344CB8AC3E}">
        <p14:creationId xmlns:p14="http://schemas.microsoft.com/office/powerpoint/2010/main" val="22771355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sz="2800" b="1" dirty="0">
                <a:latin typeface="Century Gothic" panose="020B0502020202020204" pitchFamily="34" charset="0"/>
              </a:rPr>
              <a:t>If you have mastered this topic, </a:t>
            </a:r>
            <a:r>
              <a:rPr lang="en-US" altLang="en-US" sz="2800" b="1" dirty="0">
                <a:solidFill>
                  <a:srgbClr val="990000"/>
                </a:solidFill>
                <a:latin typeface="Century Gothic" panose="020B0502020202020204" pitchFamily="34" charset="0"/>
              </a:rPr>
              <a:t>you should be able to use the following terms correctly in your assignments and exams</a:t>
            </a:r>
            <a:r>
              <a:rPr lang="en-US" altLang="en-US" sz="2800" b="1" dirty="0">
                <a:latin typeface="Century Gothic" panose="020B0502020202020204" pitchFamily="34" charset="0"/>
              </a:rPr>
              <a:t>:</a:t>
            </a:r>
          </a:p>
          <a:p>
            <a:pPr lvl="1"/>
            <a:r>
              <a:rPr lang="en-US" altLang="en-US" sz="2400" b="1" dirty="0">
                <a:latin typeface="Century Gothic" panose="020B0502020202020204" pitchFamily="34" charset="0"/>
              </a:rPr>
              <a:t>Digital forensic investigation categories: </a:t>
            </a:r>
          </a:p>
          <a:p>
            <a:pPr lvl="2"/>
            <a:r>
              <a:rPr lang="en-US" altLang="en-US" sz="2000" b="1" dirty="0">
                <a:latin typeface="Century Gothic" panose="020B0502020202020204" pitchFamily="34" charset="0"/>
              </a:rPr>
              <a:t>Acquisition</a:t>
            </a:r>
          </a:p>
          <a:p>
            <a:pPr lvl="2"/>
            <a:r>
              <a:rPr lang="en-US" altLang="en-US" sz="2000" b="1" dirty="0">
                <a:latin typeface="Century Gothic" panose="020B0502020202020204" pitchFamily="34" charset="0"/>
              </a:rPr>
              <a:t>Examination</a:t>
            </a:r>
          </a:p>
          <a:p>
            <a:pPr lvl="2"/>
            <a:r>
              <a:rPr lang="en-US" altLang="en-US" sz="2000" b="1" dirty="0">
                <a:latin typeface="Century Gothic" panose="020B0502020202020204" pitchFamily="34" charset="0"/>
              </a:rPr>
              <a:t>Presentation </a:t>
            </a:r>
          </a:p>
          <a:p>
            <a:pPr lvl="1"/>
            <a:r>
              <a:rPr lang="en-US" altLang="en-US" sz="2400" b="1" dirty="0">
                <a:latin typeface="Century Gothic" panose="020B0502020202020204" pitchFamily="34" charset="0"/>
              </a:rPr>
              <a:t>Evidence extraction: physical vs logical</a:t>
            </a:r>
          </a:p>
          <a:p>
            <a:pPr lvl="1"/>
            <a:endParaRPr lang="en-US" altLang="en-US" sz="2400" b="1" dirty="0">
              <a:latin typeface="Century Gothic" panose="020B0502020202020204" pitchFamily="34" charset="0"/>
            </a:endParaRPr>
          </a:p>
          <a:p>
            <a:pPr lvl="1"/>
            <a:endParaRPr lang="en-US" sz="2400" dirty="0"/>
          </a:p>
          <a:p>
            <a:endParaRPr lang="en-GB" sz="2800" dirty="0"/>
          </a:p>
        </p:txBody>
      </p:sp>
      <p:sp>
        <p:nvSpPr>
          <p:cNvPr id="2" name="Title 1"/>
          <p:cNvSpPr>
            <a:spLocks noGrp="1"/>
          </p:cNvSpPr>
          <p:nvPr>
            <p:ph type="title"/>
          </p:nvPr>
        </p:nvSpPr>
        <p:spPr/>
        <p:txBody>
          <a:bodyPr/>
          <a:lstStyle/>
          <a:p>
            <a:r>
              <a:rPr lang="en-US" altLang="en-US" b="1" u="sng" dirty="0">
                <a:solidFill>
                  <a:schemeClr val="tx1"/>
                </a:solidFill>
                <a:latin typeface="Century Gothic" panose="020B0502020202020204" pitchFamily="34" charset="0"/>
                <a:cs typeface="Arial" panose="020B0604020202020204" pitchFamily="34" charset="0"/>
              </a:rPr>
              <a:t>Key Terms You Must Be Able To Use</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4</a:t>
            </a:fld>
            <a:r>
              <a:rPr lang="en-GB"/>
              <a:t> of 41</a:t>
            </a:r>
            <a:endParaRPr lang="en-GB" dirty="0"/>
          </a:p>
        </p:txBody>
      </p:sp>
    </p:spTree>
    <p:extLst>
      <p:ext uri="{BB962C8B-B14F-4D97-AF65-F5344CB8AC3E}">
        <p14:creationId xmlns:p14="http://schemas.microsoft.com/office/powerpoint/2010/main" val="25393791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spcAft>
                <a:spcPts val="300"/>
              </a:spcAft>
              <a:defRPr/>
            </a:pPr>
            <a:r>
              <a:rPr lang="en-US" sz="2400" dirty="0"/>
              <a:t>Take a systematic approach to investigations</a:t>
            </a:r>
          </a:p>
          <a:p>
            <a:pPr>
              <a:spcAft>
                <a:spcPts val="300"/>
              </a:spcAft>
              <a:defRPr/>
            </a:pPr>
            <a:r>
              <a:rPr lang="en-US" sz="2400" dirty="0"/>
              <a:t>Take the nature of the case, instruction, and tools into account while planning the case</a:t>
            </a:r>
          </a:p>
          <a:p>
            <a:pPr>
              <a:spcAft>
                <a:spcPts val="300"/>
              </a:spcAft>
              <a:defRPr/>
            </a:pPr>
            <a:r>
              <a:rPr lang="en-US" sz="2400" dirty="0"/>
              <a:t>Apply standard problem-solving techniques</a:t>
            </a:r>
          </a:p>
          <a:p>
            <a:pPr>
              <a:spcAft>
                <a:spcPts val="300"/>
              </a:spcAft>
              <a:defRPr/>
            </a:pPr>
            <a:r>
              <a:rPr lang="en-US" sz="2400" dirty="0"/>
              <a:t>Copy and preserve the original evidence</a:t>
            </a:r>
          </a:p>
          <a:p>
            <a:pPr>
              <a:spcAft>
                <a:spcPts val="300"/>
              </a:spcAft>
              <a:defRPr/>
            </a:pPr>
            <a:r>
              <a:rPr lang="en-US" sz="2400" dirty="0"/>
              <a:t>Avoid dealing with the original evidence</a:t>
            </a:r>
          </a:p>
          <a:p>
            <a:pPr>
              <a:spcAft>
                <a:spcPts val="300"/>
              </a:spcAft>
              <a:defRPr/>
            </a:pPr>
            <a:r>
              <a:rPr lang="en-US" sz="2400" dirty="0"/>
              <a:t>Create bit-stream copies of files </a:t>
            </a:r>
          </a:p>
          <a:p>
            <a:pPr>
              <a:spcAft>
                <a:spcPts val="300"/>
              </a:spcAft>
              <a:defRPr/>
            </a:pPr>
            <a:r>
              <a:rPr lang="en-US" sz="2400" dirty="0"/>
              <a:t>Create hash values for every softcopy </a:t>
            </a:r>
          </a:p>
          <a:p>
            <a:pPr>
              <a:spcAft>
                <a:spcPts val="300"/>
              </a:spcAft>
              <a:defRPr/>
            </a:pPr>
            <a:r>
              <a:rPr lang="en-US" sz="2400" dirty="0"/>
              <a:t>Document everything</a:t>
            </a:r>
          </a:p>
          <a:p>
            <a:pPr>
              <a:spcAft>
                <a:spcPts val="300"/>
              </a:spcAft>
              <a:defRPr/>
            </a:pPr>
            <a:r>
              <a:rPr lang="en-US" sz="2400" dirty="0"/>
              <a:t>Maintain chain of custody</a:t>
            </a:r>
            <a:endParaRPr lang="en-GB" sz="2400" dirty="0"/>
          </a:p>
        </p:txBody>
      </p:sp>
      <p:sp>
        <p:nvSpPr>
          <p:cNvPr id="2" name="Title 1"/>
          <p:cNvSpPr>
            <a:spLocks noGrp="1"/>
          </p:cNvSpPr>
          <p:nvPr>
            <p:ph type="title"/>
          </p:nvPr>
        </p:nvSpPr>
        <p:spPr/>
        <p:txBody>
          <a:bodyPr/>
          <a:lstStyle/>
          <a:p>
            <a:r>
              <a:rPr lang="en-US" altLang="zh-TW" b="1" u="sng" dirty="0">
                <a:latin typeface="Century Gothic" panose="020B0502020202020204" pitchFamily="34" charset="0"/>
                <a:ea typeface="新細明體" pitchFamily="18" charset="-120"/>
              </a:rPr>
              <a:t>Summary of Main Teaching Points</a:t>
            </a:r>
            <a:endParaRPr lang="en-GB" dirty="0"/>
          </a:p>
        </p:txBody>
      </p:sp>
      <p:sp>
        <p:nvSpPr>
          <p:cNvPr id="5" name="Slide Number Placeholder 4"/>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40</a:t>
            </a:fld>
            <a:r>
              <a:rPr lang="en-GB"/>
              <a:t> of 41</a:t>
            </a:r>
            <a:endParaRPr lang="en-GB" dirty="0"/>
          </a:p>
        </p:txBody>
      </p:sp>
    </p:spTree>
    <p:extLst>
      <p:ext uri="{BB962C8B-B14F-4D97-AF65-F5344CB8AC3E}">
        <p14:creationId xmlns:p14="http://schemas.microsoft.com/office/powerpoint/2010/main" val="2876490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pPr eaLnBrk="1" hangingPunct="1"/>
            <a:r>
              <a:rPr lang="en-US" altLang="en-US" b="1" u="sng" dirty="0">
                <a:latin typeface="Century Gothic" panose="020B0502020202020204" pitchFamily="34" charset="0"/>
              </a:rPr>
              <a:t>Q &amp; A</a:t>
            </a:r>
            <a:endParaRPr lang="en-GB" altLang="en-US" b="1" u="sng" dirty="0">
              <a:latin typeface="Century Gothic" panose="020B0502020202020204" pitchFamily="34" charset="0"/>
            </a:endParaRP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41</a:t>
            </a:fld>
            <a:r>
              <a:rPr lang="en-GB"/>
              <a:t> of 41</a:t>
            </a:r>
            <a:endParaRPr lang="en-GB" dirty="0"/>
          </a:p>
        </p:txBody>
      </p:sp>
      <p:pic>
        <p:nvPicPr>
          <p:cNvPr id="46083" name="Picture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64978" y="1683086"/>
            <a:ext cx="3840163" cy="384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76147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5"/>
          <p:cNvSpPr>
            <a:spLocks noGrp="1"/>
          </p:cNvSpPr>
          <p:nvPr>
            <p:ph idx="1"/>
          </p:nvPr>
        </p:nvSpPr>
        <p:spPr>
          <a:xfrm>
            <a:off x="422030" y="1617785"/>
            <a:ext cx="8342142" cy="4906840"/>
          </a:xfrm>
        </p:spPr>
        <p:txBody>
          <a:bodyPr/>
          <a:lstStyle/>
          <a:p>
            <a:pPr>
              <a:spcBef>
                <a:spcPts val="600"/>
              </a:spcBef>
              <a:spcAft>
                <a:spcPts val="600"/>
              </a:spcAft>
              <a:defRPr/>
            </a:pPr>
            <a:r>
              <a:rPr lang="en-US" altLang="en-US" sz="2000" dirty="0"/>
              <a:t>Association of Chief Police Officers of England, Wales &amp; N. Ireland</a:t>
            </a:r>
          </a:p>
          <a:p>
            <a:pPr>
              <a:spcBef>
                <a:spcPts val="600"/>
              </a:spcBef>
              <a:spcAft>
                <a:spcPts val="600"/>
              </a:spcAft>
              <a:defRPr/>
            </a:pPr>
            <a:r>
              <a:rPr lang="en-US" altLang="en-US" sz="2000" dirty="0"/>
              <a:t>Good Practice Guide for Digital Evidence</a:t>
            </a:r>
          </a:p>
          <a:p>
            <a:pPr>
              <a:spcBef>
                <a:spcPts val="600"/>
              </a:spcBef>
              <a:spcAft>
                <a:spcPts val="600"/>
              </a:spcAft>
              <a:defRPr/>
            </a:pPr>
            <a:r>
              <a:rPr lang="en-US" altLang="en-US" sz="2000" dirty="0"/>
              <a:t>Good Practice Guide for Managers of e-Crime investigation</a:t>
            </a:r>
          </a:p>
          <a:p>
            <a:pPr marL="98425" indent="0">
              <a:spcBef>
                <a:spcPts val="600"/>
              </a:spcBef>
              <a:spcAft>
                <a:spcPts val="600"/>
              </a:spcAft>
              <a:buFontTx/>
              <a:buNone/>
              <a:defRPr/>
            </a:pPr>
            <a:r>
              <a:rPr lang="en-US" altLang="en-US" sz="2000" dirty="0"/>
              <a:t>Irrespective of the size or complexity of the case the investigator should consider five primary stages.</a:t>
            </a:r>
          </a:p>
          <a:p>
            <a:pPr marL="971550" lvl="2" indent="0">
              <a:spcBef>
                <a:spcPts val="600"/>
              </a:spcBef>
              <a:spcAft>
                <a:spcPts val="600"/>
              </a:spcAft>
              <a:buFont typeface="Times" panose="02020603050405020304" pitchFamily="18" charset="0"/>
              <a:buNone/>
              <a:defRPr/>
            </a:pPr>
            <a:r>
              <a:rPr lang="en-US" altLang="en-US" sz="2000" dirty="0"/>
              <a:t>1. </a:t>
            </a:r>
            <a:r>
              <a:rPr lang="en-US" altLang="en-US" sz="2000" dirty="0">
                <a:solidFill>
                  <a:srgbClr val="C00000"/>
                </a:solidFill>
              </a:rPr>
              <a:t>Capture</a:t>
            </a:r>
            <a:r>
              <a:rPr lang="en-US" altLang="en-US" sz="2000" dirty="0"/>
              <a:t> (search and seizure at crime scenes);</a:t>
            </a:r>
          </a:p>
          <a:p>
            <a:pPr marL="971550" lvl="2" indent="0">
              <a:spcBef>
                <a:spcPts val="600"/>
              </a:spcBef>
              <a:spcAft>
                <a:spcPts val="600"/>
              </a:spcAft>
              <a:buFont typeface="Times" panose="02020603050405020304" pitchFamily="18" charset="0"/>
              <a:buNone/>
              <a:defRPr/>
            </a:pPr>
            <a:r>
              <a:rPr lang="en-US" altLang="en-US" sz="2000" dirty="0"/>
              <a:t>2. </a:t>
            </a:r>
            <a:r>
              <a:rPr lang="en-US" altLang="en-US" sz="2000" dirty="0">
                <a:solidFill>
                  <a:srgbClr val="C00000"/>
                </a:solidFill>
              </a:rPr>
              <a:t>Examination</a:t>
            </a:r>
            <a:r>
              <a:rPr lang="en-US" altLang="en-US" sz="2000" dirty="0"/>
              <a:t>;</a:t>
            </a:r>
          </a:p>
          <a:p>
            <a:pPr marL="971550" lvl="2" indent="0">
              <a:spcBef>
                <a:spcPts val="600"/>
              </a:spcBef>
              <a:spcAft>
                <a:spcPts val="600"/>
              </a:spcAft>
              <a:buFont typeface="Times" panose="02020603050405020304" pitchFamily="18" charset="0"/>
              <a:buNone/>
              <a:defRPr/>
            </a:pPr>
            <a:r>
              <a:rPr lang="en-US" altLang="en-US" sz="2000" dirty="0"/>
              <a:t>3. </a:t>
            </a:r>
            <a:r>
              <a:rPr lang="en-US" altLang="en-US" sz="2000" dirty="0">
                <a:solidFill>
                  <a:srgbClr val="C00000"/>
                </a:solidFill>
              </a:rPr>
              <a:t>Interpretation</a:t>
            </a:r>
            <a:r>
              <a:rPr lang="en-US" altLang="en-US" sz="2000" dirty="0"/>
              <a:t>;</a:t>
            </a:r>
          </a:p>
          <a:p>
            <a:pPr marL="971550" lvl="2" indent="0">
              <a:spcBef>
                <a:spcPts val="600"/>
              </a:spcBef>
              <a:spcAft>
                <a:spcPts val="600"/>
              </a:spcAft>
              <a:buFont typeface="Times" panose="02020603050405020304" pitchFamily="18" charset="0"/>
              <a:buNone/>
              <a:defRPr/>
            </a:pPr>
            <a:r>
              <a:rPr lang="en-US" altLang="en-US" sz="2000" dirty="0"/>
              <a:t>4. </a:t>
            </a:r>
            <a:r>
              <a:rPr lang="en-US" altLang="en-US" sz="2000" dirty="0">
                <a:solidFill>
                  <a:srgbClr val="C00000"/>
                </a:solidFill>
              </a:rPr>
              <a:t>Reporting</a:t>
            </a:r>
            <a:r>
              <a:rPr lang="en-US" altLang="en-US" sz="2000" dirty="0"/>
              <a:t>;</a:t>
            </a:r>
          </a:p>
          <a:p>
            <a:pPr marL="971550" lvl="2" indent="0">
              <a:spcBef>
                <a:spcPts val="600"/>
              </a:spcBef>
              <a:spcAft>
                <a:spcPts val="600"/>
              </a:spcAft>
              <a:buFont typeface="Times" panose="02020603050405020304" pitchFamily="18" charset="0"/>
              <a:buNone/>
              <a:defRPr/>
            </a:pPr>
            <a:r>
              <a:rPr lang="en-US" altLang="en-US" sz="2000" dirty="0"/>
              <a:t>5. </a:t>
            </a:r>
            <a:r>
              <a:rPr lang="en-US" altLang="en-US" sz="2000" dirty="0">
                <a:solidFill>
                  <a:srgbClr val="C00000"/>
                </a:solidFill>
              </a:rPr>
              <a:t>Interview</a:t>
            </a:r>
            <a:r>
              <a:rPr lang="en-US" altLang="en-US" sz="2000" dirty="0"/>
              <a:t> of Witness and Suspects.</a:t>
            </a:r>
          </a:p>
          <a:p>
            <a:pPr>
              <a:spcBef>
                <a:spcPts val="600"/>
              </a:spcBef>
              <a:spcAft>
                <a:spcPts val="600"/>
              </a:spcAft>
              <a:defRPr/>
            </a:pPr>
            <a:endParaRPr lang="en-GB" altLang="en-US" sz="2000" dirty="0"/>
          </a:p>
        </p:txBody>
      </p:sp>
      <p:sp>
        <p:nvSpPr>
          <p:cNvPr id="8195" name="Title 4"/>
          <p:cNvSpPr>
            <a:spLocks noGrp="1"/>
          </p:cNvSpPr>
          <p:nvPr>
            <p:ph type="title"/>
          </p:nvPr>
        </p:nvSpPr>
        <p:spPr>
          <a:xfrm>
            <a:off x="2110154" y="179388"/>
            <a:ext cx="4658946" cy="1023937"/>
          </a:xfrm>
        </p:spPr>
        <p:txBody>
          <a:bodyPr/>
          <a:lstStyle/>
          <a:p>
            <a:r>
              <a:rPr lang="en-US" altLang="en-US" dirty="0"/>
              <a:t>ACPO</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5</a:t>
            </a:fld>
            <a:r>
              <a:rPr lang="en-GB"/>
              <a:t> of 41</a:t>
            </a:r>
            <a:endParaRPr lang="en-GB" dirty="0"/>
          </a:p>
        </p:txBody>
      </p:sp>
    </p:spTree>
    <p:extLst>
      <p:ext uri="{BB962C8B-B14F-4D97-AF65-F5344CB8AC3E}">
        <p14:creationId xmlns:p14="http://schemas.microsoft.com/office/powerpoint/2010/main" val="3034781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Content Placeholder 5"/>
          <p:cNvSpPr>
            <a:spLocks noGrp="1"/>
          </p:cNvSpPr>
          <p:nvPr>
            <p:ph idx="1"/>
          </p:nvPr>
        </p:nvSpPr>
        <p:spPr>
          <a:xfrm>
            <a:off x="492369" y="1631852"/>
            <a:ext cx="8243668" cy="4389536"/>
          </a:xfrm>
        </p:spPr>
        <p:txBody>
          <a:bodyPr/>
          <a:lstStyle/>
          <a:p>
            <a:pPr>
              <a:spcBef>
                <a:spcPts val="0"/>
              </a:spcBef>
              <a:spcAft>
                <a:spcPts val="0"/>
              </a:spcAft>
            </a:pPr>
            <a:r>
              <a:rPr lang="en-US" altLang="en-US" sz="2000" i="1" dirty="0"/>
              <a:t>“Forensic science” (often shortened to forensics) is the application of a broad spectrum of sciences to answer questions of interest to the legal system. This may be in relation to a crime or to a civil action.</a:t>
            </a:r>
          </a:p>
          <a:p>
            <a:pPr>
              <a:spcBef>
                <a:spcPts val="0"/>
              </a:spcBef>
              <a:spcAft>
                <a:spcPts val="0"/>
              </a:spcAft>
            </a:pPr>
            <a:r>
              <a:rPr lang="en-US" altLang="en-US" sz="2000" dirty="0"/>
              <a:t>eight-phase digital forensics process:</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Search Authority</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Chain of Custody</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Imaging/Hashing Function</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Validated Tools</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Analysis</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Repeatability (Quality Assurance)</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Reporting</a:t>
            </a:r>
          </a:p>
          <a:p>
            <a:pPr marL="1428750" lvl="2" indent="-457200">
              <a:spcBef>
                <a:spcPts val="0"/>
              </a:spcBef>
              <a:spcAft>
                <a:spcPts val="0"/>
              </a:spcAft>
              <a:buFont typeface="Arial" panose="020B0604020202020204" pitchFamily="34" charset="0"/>
              <a:buAutoNum type="arabicPeriod"/>
            </a:pPr>
            <a:r>
              <a:rPr lang="en-US" altLang="en-US" sz="2000" dirty="0">
                <a:solidFill>
                  <a:srgbClr val="C00000"/>
                </a:solidFill>
              </a:rPr>
              <a:t>Possible Expert Presentation</a:t>
            </a:r>
            <a:endParaRPr lang="en-GB" altLang="en-US" sz="2000" dirty="0">
              <a:solidFill>
                <a:srgbClr val="C00000"/>
              </a:solidFill>
            </a:endParaRPr>
          </a:p>
        </p:txBody>
      </p:sp>
      <p:sp>
        <p:nvSpPr>
          <p:cNvPr id="9219" name="Title 4"/>
          <p:cNvSpPr>
            <a:spLocks noGrp="1"/>
          </p:cNvSpPr>
          <p:nvPr>
            <p:ph type="title"/>
          </p:nvPr>
        </p:nvSpPr>
        <p:spPr>
          <a:xfrm>
            <a:off x="1744394" y="179388"/>
            <a:ext cx="5248544" cy="1023937"/>
          </a:xfrm>
        </p:spPr>
        <p:txBody>
          <a:bodyPr/>
          <a:lstStyle/>
          <a:p>
            <a:r>
              <a:rPr lang="en-US" altLang="en-US" dirty="0" err="1"/>
              <a:t>Zatyko</a:t>
            </a:r>
            <a:r>
              <a:rPr lang="en-US" altLang="en-US" dirty="0"/>
              <a:t>, 2007</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6</a:t>
            </a:fld>
            <a:r>
              <a:rPr lang="en-GB"/>
              <a:t> of 41</a:t>
            </a:r>
            <a:endParaRPr lang="en-GB" dirty="0"/>
          </a:p>
        </p:txBody>
      </p:sp>
      <p:sp>
        <p:nvSpPr>
          <p:cNvPr id="9220" name="TextBox 1"/>
          <p:cNvSpPr txBox="1">
            <a:spLocks noChangeArrowheads="1"/>
          </p:cNvSpPr>
          <p:nvPr/>
        </p:nvSpPr>
        <p:spPr bwMode="auto">
          <a:xfrm>
            <a:off x="897203" y="6142138"/>
            <a:ext cx="75184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GB" altLang="en-US" sz="1400" dirty="0">
                <a:latin typeface="Century Gothic" panose="020B0502020202020204" pitchFamily="34" charset="0"/>
              </a:rPr>
              <a:t>http://www.forensicmag.com/article/2007/01/commentary-defining-digital-forensics</a:t>
            </a:r>
          </a:p>
        </p:txBody>
      </p:sp>
    </p:spTree>
    <p:extLst>
      <p:ext uri="{BB962C8B-B14F-4D97-AF65-F5344CB8AC3E}">
        <p14:creationId xmlns:p14="http://schemas.microsoft.com/office/powerpoint/2010/main" val="3195817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Content Placeholder 1"/>
          <p:cNvSpPr>
            <a:spLocks noGrp="1"/>
          </p:cNvSpPr>
          <p:nvPr>
            <p:ph idx="1"/>
          </p:nvPr>
        </p:nvSpPr>
        <p:spPr>
          <a:xfrm>
            <a:off x="407963" y="1628775"/>
            <a:ext cx="8314006" cy="4572000"/>
          </a:xfrm>
        </p:spPr>
        <p:txBody>
          <a:bodyPr/>
          <a:lstStyle/>
          <a:p>
            <a:pPr>
              <a:spcAft>
                <a:spcPts val="0"/>
              </a:spcAft>
            </a:pPr>
            <a:r>
              <a:rPr lang="en-GB" altLang="en-US" sz="2400" dirty="0"/>
              <a:t>Three categories of activities </a:t>
            </a:r>
          </a:p>
          <a:p>
            <a:pPr lvl="2">
              <a:spcAft>
                <a:spcPts val="0"/>
              </a:spcAft>
            </a:pPr>
            <a:r>
              <a:rPr lang="en-GB" altLang="en-US" dirty="0">
                <a:solidFill>
                  <a:schemeClr val="tx1"/>
                </a:solidFill>
              </a:rPr>
              <a:t>Acquisition</a:t>
            </a:r>
          </a:p>
          <a:p>
            <a:pPr lvl="2">
              <a:spcAft>
                <a:spcPts val="0"/>
              </a:spcAft>
            </a:pPr>
            <a:r>
              <a:rPr lang="en-GB" altLang="en-US" dirty="0">
                <a:solidFill>
                  <a:schemeClr val="tx1"/>
                </a:solidFill>
              </a:rPr>
              <a:t>Examination</a:t>
            </a:r>
          </a:p>
          <a:p>
            <a:pPr lvl="2">
              <a:spcAft>
                <a:spcPts val="0"/>
              </a:spcAft>
            </a:pPr>
            <a:r>
              <a:rPr lang="en-GB" altLang="en-US" dirty="0">
                <a:solidFill>
                  <a:schemeClr val="tx1"/>
                </a:solidFill>
              </a:rPr>
              <a:t>Presentation</a:t>
            </a:r>
          </a:p>
          <a:p>
            <a:pPr marL="457200" lvl="1" indent="0">
              <a:spcAft>
                <a:spcPts val="0"/>
              </a:spcAft>
              <a:buNone/>
            </a:pPr>
            <a:r>
              <a:rPr lang="en-GB" altLang="en-US" sz="2000" dirty="0"/>
              <a:t>Seven steps</a:t>
            </a:r>
          </a:p>
          <a:p>
            <a:pPr lvl="3">
              <a:spcAft>
                <a:spcPts val="0"/>
              </a:spcAft>
            </a:pPr>
            <a:r>
              <a:rPr lang="en-GB" altLang="en-US" dirty="0">
                <a:solidFill>
                  <a:srgbClr val="C00000"/>
                </a:solidFill>
              </a:rPr>
              <a:t>Authorization</a:t>
            </a:r>
          </a:p>
          <a:p>
            <a:pPr lvl="3">
              <a:spcAft>
                <a:spcPts val="0"/>
              </a:spcAft>
            </a:pPr>
            <a:r>
              <a:rPr lang="en-GB" altLang="en-US" dirty="0">
                <a:solidFill>
                  <a:srgbClr val="C00000"/>
                </a:solidFill>
              </a:rPr>
              <a:t>Evidence Identification</a:t>
            </a:r>
          </a:p>
          <a:p>
            <a:pPr lvl="3">
              <a:spcAft>
                <a:spcPts val="0"/>
              </a:spcAft>
            </a:pPr>
            <a:r>
              <a:rPr lang="en-GB" altLang="en-US" dirty="0">
                <a:solidFill>
                  <a:srgbClr val="C00000"/>
                </a:solidFill>
              </a:rPr>
              <a:t>Evidence Collection and Preservation</a:t>
            </a:r>
          </a:p>
          <a:p>
            <a:pPr lvl="3">
              <a:spcAft>
                <a:spcPts val="0"/>
              </a:spcAft>
            </a:pPr>
            <a:r>
              <a:rPr lang="en-GB" altLang="en-US" dirty="0">
                <a:solidFill>
                  <a:srgbClr val="C00000"/>
                </a:solidFill>
              </a:rPr>
              <a:t>Documentation</a:t>
            </a:r>
          </a:p>
          <a:p>
            <a:pPr lvl="3">
              <a:spcAft>
                <a:spcPts val="0"/>
              </a:spcAft>
            </a:pPr>
            <a:r>
              <a:rPr lang="en-GB" altLang="en-US" dirty="0">
                <a:solidFill>
                  <a:srgbClr val="C00000"/>
                </a:solidFill>
              </a:rPr>
              <a:t>Analysis and Examination</a:t>
            </a:r>
          </a:p>
          <a:p>
            <a:pPr lvl="3">
              <a:spcAft>
                <a:spcPts val="0"/>
              </a:spcAft>
            </a:pPr>
            <a:r>
              <a:rPr lang="en-GB" altLang="en-US" dirty="0">
                <a:solidFill>
                  <a:srgbClr val="C00000"/>
                </a:solidFill>
              </a:rPr>
              <a:t>Reconstruction</a:t>
            </a:r>
          </a:p>
          <a:p>
            <a:pPr lvl="3">
              <a:spcAft>
                <a:spcPts val="0"/>
              </a:spcAft>
            </a:pPr>
            <a:r>
              <a:rPr lang="en-GB" altLang="en-US" dirty="0">
                <a:solidFill>
                  <a:srgbClr val="C00000"/>
                </a:solidFill>
              </a:rPr>
              <a:t>Reporting</a:t>
            </a:r>
          </a:p>
          <a:p>
            <a:pPr>
              <a:spcAft>
                <a:spcPts val="0"/>
              </a:spcAft>
            </a:pPr>
            <a:endParaRPr lang="en-GB" altLang="en-US" sz="2400" dirty="0"/>
          </a:p>
        </p:txBody>
      </p:sp>
      <p:sp>
        <p:nvSpPr>
          <p:cNvPr id="10243" name="Title 2"/>
          <p:cNvSpPr>
            <a:spLocks noGrp="1"/>
          </p:cNvSpPr>
          <p:nvPr>
            <p:ph type="title"/>
          </p:nvPr>
        </p:nvSpPr>
        <p:spPr>
          <a:xfrm>
            <a:off x="726141" y="309488"/>
            <a:ext cx="6307705" cy="1083213"/>
          </a:xfrm>
        </p:spPr>
        <p:txBody>
          <a:bodyPr/>
          <a:lstStyle/>
          <a:p>
            <a:r>
              <a:rPr lang="en-US" altLang="en-US" dirty="0"/>
              <a:t>Digital Forensic Investigation</a:t>
            </a:r>
            <a:endParaRPr lang="en-GB" altLang="en-US" dirty="0"/>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7</a:t>
            </a:fld>
            <a:r>
              <a:rPr lang="en-GB"/>
              <a:t> of 41</a:t>
            </a:r>
            <a:endParaRPr lang="en-GB" dirty="0"/>
          </a:p>
        </p:txBody>
      </p:sp>
    </p:spTree>
    <p:extLst>
      <p:ext uri="{BB962C8B-B14F-4D97-AF65-F5344CB8AC3E}">
        <p14:creationId xmlns:p14="http://schemas.microsoft.com/office/powerpoint/2010/main" val="874300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Content Placeholder 1"/>
          <p:cNvSpPr>
            <a:spLocks noGrp="1"/>
          </p:cNvSpPr>
          <p:nvPr>
            <p:ph sz="half" idx="1"/>
          </p:nvPr>
        </p:nvSpPr>
        <p:spPr>
          <a:xfrm>
            <a:off x="457446" y="1675998"/>
            <a:ext cx="4076700" cy="2701925"/>
          </a:xfrm>
        </p:spPr>
        <p:txBody>
          <a:bodyPr/>
          <a:lstStyle/>
          <a:p>
            <a:r>
              <a:rPr lang="en-GB" altLang="en-US" i="1" dirty="0"/>
              <a:t>Different type of cases apply similar steps but details of actions are different due to the nature of crime. </a:t>
            </a:r>
            <a:endParaRPr lang="en-US" altLang="en-US" dirty="0"/>
          </a:p>
        </p:txBody>
      </p:sp>
      <p:sp>
        <p:nvSpPr>
          <p:cNvPr id="11267" name="Content Placeholder 2"/>
          <p:cNvSpPr>
            <a:spLocks noGrp="1"/>
          </p:cNvSpPr>
          <p:nvPr>
            <p:ph sz="half" idx="2"/>
          </p:nvPr>
        </p:nvSpPr>
        <p:spPr>
          <a:xfrm>
            <a:off x="4727330" y="1675998"/>
            <a:ext cx="3924300" cy="2701925"/>
          </a:xfrm>
        </p:spPr>
        <p:txBody>
          <a:bodyPr/>
          <a:lstStyle/>
          <a:p>
            <a:r>
              <a:rPr lang="en-GB" altLang="en-US" i="1" dirty="0"/>
              <a:t>Need to know the important activities in a given crime to identify the correct evidence</a:t>
            </a:r>
            <a:endParaRPr lang="en-GB" altLang="en-US" dirty="0"/>
          </a:p>
          <a:p>
            <a:endParaRPr lang="en-US" altLang="en-US" dirty="0"/>
          </a:p>
        </p:txBody>
      </p:sp>
      <p:sp>
        <p:nvSpPr>
          <p:cNvPr id="11268" name="Title 3"/>
          <p:cNvSpPr>
            <a:spLocks noGrp="1"/>
          </p:cNvSpPr>
          <p:nvPr>
            <p:ph type="title"/>
          </p:nvPr>
        </p:nvSpPr>
        <p:spPr>
          <a:xfrm>
            <a:off x="1708402" y="381093"/>
            <a:ext cx="5106572" cy="1023937"/>
          </a:xfrm>
        </p:spPr>
        <p:txBody>
          <a:bodyPr/>
          <a:lstStyle/>
          <a:p>
            <a:r>
              <a:rPr lang="en-US" altLang="en-US" dirty="0"/>
              <a:t>Strategy</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8</a:t>
            </a:fld>
            <a:r>
              <a:rPr lang="en-GB"/>
              <a:t> of 41</a:t>
            </a:r>
            <a:endParaRPr lang="en-GB" dirty="0"/>
          </a:p>
        </p:txBody>
      </p:sp>
      <p:pic>
        <p:nvPicPr>
          <p:cNvPr id="112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4996" y="4377923"/>
            <a:ext cx="4049712"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127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600" y="4377923"/>
            <a:ext cx="2243138" cy="184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683360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Grp="1" noChangeArrowheads="1"/>
          </p:cNvSpPr>
          <p:nvPr>
            <p:ph idx="1"/>
          </p:nvPr>
        </p:nvSpPr>
        <p:spPr>
          <a:xfrm>
            <a:off x="395288" y="1941342"/>
            <a:ext cx="8312614" cy="4557931"/>
          </a:xfrm>
        </p:spPr>
        <p:txBody>
          <a:bodyPr/>
          <a:lstStyle/>
          <a:p>
            <a:pPr marL="457200" indent="-457200" eaLnBrk="1" hangingPunct="1">
              <a:spcBef>
                <a:spcPts val="600"/>
              </a:spcBef>
              <a:buFontTx/>
              <a:buAutoNum type="arabicPeriod"/>
            </a:pPr>
            <a:r>
              <a:rPr lang="en-US" altLang="en-US" sz="2000" b="1" dirty="0"/>
              <a:t>Identify the type of data you are seeking</a:t>
            </a:r>
            <a:r>
              <a:rPr lang="en-US" altLang="en-US" sz="2000" dirty="0"/>
              <a:t>, the information you are looking for, and the urgency level of the examination </a:t>
            </a:r>
          </a:p>
          <a:p>
            <a:pPr marL="457200" indent="-457200" eaLnBrk="1" hangingPunct="1">
              <a:spcBef>
                <a:spcPts val="600"/>
              </a:spcBef>
              <a:buFontTx/>
              <a:buAutoNum type="arabicPeriod"/>
            </a:pPr>
            <a:r>
              <a:rPr lang="en-US" altLang="en-US" sz="2000" b="1" dirty="0"/>
              <a:t>Secure any relevant media </a:t>
            </a:r>
            <a:r>
              <a:rPr lang="en-US" altLang="en-US" sz="2000" dirty="0"/>
              <a:t>–including hard drives, laptops, cell phones, CD-ROMs, DVDs, USB drives, and MP3 players –the subject may have used</a:t>
            </a:r>
          </a:p>
          <a:p>
            <a:pPr marL="457200" indent="-457200" eaLnBrk="1" hangingPunct="1">
              <a:spcBef>
                <a:spcPts val="600"/>
              </a:spcBef>
              <a:buFontTx/>
              <a:buAutoNum type="arabicPeriod"/>
            </a:pPr>
            <a:r>
              <a:rPr lang="en-US" altLang="en-US" sz="2000" dirty="0" err="1"/>
              <a:t>Initialise</a:t>
            </a:r>
            <a:r>
              <a:rPr lang="en-US" altLang="en-US" sz="2000" dirty="0"/>
              <a:t> a </a:t>
            </a:r>
            <a:r>
              <a:rPr lang="en-US" altLang="en-US" sz="2000" b="1" dirty="0"/>
              <a:t>"chain of custody" </a:t>
            </a:r>
            <a:r>
              <a:rPr lang="en-US" altLang="en-US" sz="2000" dirty="0"/>
              <a:t>for each piece of original media, indicating where the media has been, whose possession it has been in, and the reason for that possession </a:t>
            </a:r>
          </a:p>
          <a:p>
            <a:pPr marL="457200" indent="-457200" eaLnBrk="1" hangingPunct="1">
              <a:spcBef>
                <a:spcPts val="600"/>
              </a:spcBef>
              <a:buFontTx/>
              <a:buAutoNum type="arabicPeriod"/>
            </a:pPr>
            <a:r>
              <a:rPr lang="en-US" altLang="en-US" sz="2000" dirty="0"/>
              <a:t>If a device was accessed before the forensic expert is able to secure a </a:t>
            </a:r>
            <a:r>
              <a:rPr lang="en-US" altLang="en-US" sz="2000" b="1" dirty="0"/>
              <a:t>mirror image</a:t>
            </a:r>
            <a:r>
              <a:rPr lang="en-US" altLang="en-US" sz="2000" dirty="0"/>
              <a:t>, note the user(s) that accessed it, what files they accessed, and when this occurred. </a:t>
            </a:r>
          </a:p>
        </p:txBody>
      </p:sp>
      <p:sp>
        <p:nvSpPr>
          <p:cNvPr id="2" name="Slide Number Placeholder 1"/>
          <p:cNvSpPr>
            <a:spLocks noGrp="1"/>
          </p:cNvSpPr>
          <p:nvPr>
            <p:ph type="sldNum" sz="quarter" idx="4294967295"/>
          </p:nvPr>
        </p:nvSpPr>
        <p:spPr>
          <a:xfrm>
            <a:off x="7086600" y="6615113"/>
            <a:ext cx="2057400" cy="219075"/>
          </a:xfrm>
          <a:prstGeom prst="rect">
            <a:avLst/>
          </a:prstGeom>
        </p:spPr>
        <p:txBody>
          <a:bodyPr/>
          <a:lstStyle/>
          <a:p>
            <a:r>
              <a:rPr lang="en-GB"/>
              <a:t>Slide </a:t>
            </a:r>
            <a:fld id="{4939A606-A0DF-4FBD-9089-A0E96CB54EC7}" type="slidenum">
              <a:rPr lang="en-GB" smtClean="0"/>
              <a:pPr/>
              <a:t>9</a:t>
            </a:fld>
            <a:r>
              <a:rPr lang="en-GB"/>
              <a:t> of 41</a:t>
            </a:r>
            <a:endParaRPr lang="en-GB" dirty="0"/>
          </a:p>
        </p:txBody>
      </p:sp>
      <p:sp>
        <p:nvSpPr>
          <p:cNvPr id="5" name="Rectangle 2"/>
          <p:cNvSpPr txBox="1">
            <a:spLocks noChangeArrowheads="1"/>
          </p:cNvSpPr>
          <p:nvPr/>
        </p:nvSpPr>
        <p:spPr bwMode="auto">
          <a:xfrm>
            <a:off x="468311" y="443753"/>
            <a:ext cx="6887229" cy="125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a:lstStyle>
          <a:p>
            <a:r>
              <a:rPr lang="en-US" altLang="en-US" sz="3200" kern="0"/>
              <a:t>Steps to Prepare for a Computer Forensic Investigation</a:t>
            </a:r>
            <a:endParaRPr lang="en-US" altLang="en-US" sz="3200" kern="0" dirty="0"/>
          </a:p>
        </p:txBody>
      </p:sp>
    </p:spTree>
    <p:extLst>
      <p:ext uri="{BB962C8B-B14F-4D97-AF65-F5344CB8AC3E}">
        <p14:creationId xmlns:p14="http://schemas.microsoft.com/office/powerpoint/2010/main" val="836601965"/>
      </p:ext>
    </p:extLst>
  </p:cSld>
  <p:clrMapOvr>
    <a:masterClrMapping/>
  </p:clrMapOvr>
</p:sld>
</file>

<file path=ppt/theme/theme1.xml><?xml version="1.0" encoding="utf-8"?>
<a:theme xmlns:a="http://schemas.openxmlformats.org/drawingml/2006/main" name="Theme1">
  <a:themeElements>
    <a:clrScheme name="APU-2023">
      <a:dk1>
        <a:srgbClr val="082F50"/>
      </a:dk1>
      <a:lt1>
        <a:srgbClr val="FFFFFF"/>
      </a:lt1>
      <a:dk2>
        <a:srgbClr val="0070C0"/>
      </a:dk2>
      <a:lt2>
        <a:srgbClr val="C0F9FC"/>
      </a:lt2>
      <a:accent1>
        <a:srgbClr val="00B0F0"/>
      </a:accent1>
      <a:accent2>
        <a:srgbClr val="079244"/>
      </a:accent2>
      <a:accent3>
        <a:srgbClr val="E02C32"/>
      </a:accent3>
      <a:accent4>
        <a:srgbClr val="45D7EA"/>
      </a:accent4>
      <a:accent5>
        <a:srgbClr val="FAC41B"/>
      </a:accent5>
      <a:accent6>
        <a:srgbClr val="082F50"/>
      </a:accent6>
      <a:hlink>
        <a:srgbClr val="9AB1D0"/>
      </a:hlink>
      <a:folHlink>
        <a:srgbClr val="0D3358"/>
      </a:folHlink>
    </a:clrScheme>
    <a:fontScheme name="APU-2023">
      <a:majorFont>
        <a:latin typeface="PT Sans"/>
        <a:ea typeface=""/>
        <a:cs typeface=""/>
      </a:majorFont>
      <a:minorFont>
        <a:latin typeface="PT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objectDefaults>
  <a:extraClrSchemeLst>
    <a:extraClrScheme>
      <a:clrScheme name="UCTI-Template-foundation-level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UCTI-Template-foundation-level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UCTI-Template-foundation-level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UCTI-Template-foundation-level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UCTI-Template-foundation-level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UCTI-Template-foundation-level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UCTI-Template-foundation-level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UCTI-Template-foundation-level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UCTI-Template-foundation-level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UCTI-Template-foundation-level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UCTI-Template-foundation-level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UCTI-Template-foundation-level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05DA8037-3C60-488B-A28C-E6C10474452A}" vid="{D8BEDA39-B25D-4631-8FCF-36B08DFFD77F}"/>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E5963F60EC5A5488098AC4E60F3A25C" ma:contentTypeVersion="3" ma:contentTypeDescription="Create a new document." ma:contentTypeScope="" ma:versionID="a57c393ad05cf81fe1fb87f9933793c4">
  <xsd:schema xmlns:xsd="http://www.w3.org/2001/XMLSchema" xmlns:xs="http://www.w3.org/2001/XMLSchema" xmlns:p="http://schemas.microsoft.com/office/2006/metadata/properties" xmlns:ns2="645f25e7-a7c4-4f10-8566-c482222abd84" targetNamespace="http://schemas.microsoft.com/office/2006/metadata/properties" ma:root="true" ma:fieldsID="d92a16e6f1a33363e76e095ff500ebe9" ns2:_="">
    <xsd:import namespace="645f25e7-a7c4-4f10-8566-c482222abd84"/>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5f25e7-a7c4-4f10-8566-c482222abd8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881290-4904-4F28-8435-6FD24A320A98}">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DD73BF4-038B-4260-838C-DB2BC3E225F0}">
  <ds:schemaRefs>
    <ds:schemaRef ds:uri="http://schemas.microsoft.com/sharepoint/v3/contenttype/forms"/>
  </ds:schemaRefs>
</ds:datastoreItem>
</file>

<file path=customXml/itemProps3.xml><?xml version="1.0" encoding="utf-8"?>
<ds:datastoreItem xmlns:ds="http://schemas.openxmlformats.org/officeDocument/2006/customXml" ds:itemID="{7E432A75-B752-4F17-8E44-DB3159B28A74}"/>
</file>

<file path=docProps/app.xml><?xml version="1.0" encoding="utf-8"?>
<Properties xmlns="http://schemas.openxmlformats.org/officeDocument/2006/extended-properties" xmlns:vt="http://schemas.openxmlformats.org/officeDocument/2006/docPropsVTypes">
  <Template>Theme1</Template>
  <TotalTime>2863</TotalTime>
  <Pages>11</Pages>
  <Words>3034</Words>
  <Application>Microsoft Office PowerPoint</Application>
  <PresentationFormat>On-screen Show (4:3)</PresentationFormat>
  <Paragraphs>319</Paragraphs>
  <Slides>41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41</vt:i4>
      </vt:variant>
    </vt:vector>
  </HeadingPairs>
  <TitlesOfParts>
    <vt:vector size="50" baseType="lpstr">
      <vt:lpstr>Arial</vt:lpstr>
      <vt:lpstr>Calibri</vt:lpstr>
      <vt:lpstr>Century Gothic</vt:lpstr>
      <vt:lpstr>Courier New</vt:lpstr>
      <vt:lpstr>Montserrat</vt:lpstr>
      <vt:lpstr>PT Sans</vt:lpstr>
      <vt:lpstr>Times</vt:lpstr>
      <vt:lpstr>Wingdings</vt:lpstr>
      <vt:lpstr>Theme1</vt:lpstr>
      <vt:lpstr>Digital Security and Forensics AICT006-4-2-DSF Version VD2</vt:lpstr>
      <vt:lpstr>Topic &amp; Structure of The Lesson</vt:lpstr>
      <vt:lpstr>Learning Outcomes</vt:lpstr>
      <vt:lpstr>Key Terms You Must Be Able To Use</vt:lpstr>
      <vt:lpstr>ACPO</vt:lpstr>
      <vt:lpstr>Zatyko, 2007</vt:lpstr>
      <vt:lpstr>Digital Forensic Investigation</vt:lpstr>
      <vt:lpstr>Strategy</vt:lpstr>
      <vt:lpstr>PowerPoint Presentation</vt:lpstr>
      <vt:lpstr>Steps to Prepare for a Computer Forensic Investigation</vt:lpstr>
      <vt:lpstr>Crime Scene Processing Tools </vt:lpstr>
      <vt:lpstr>PowerPoint Presentation</vt:lpstr>
      <vt:lpstr>Documentation</vt:lpstr>
      <vt:lpstr>Acquiring Digital Evidence</vt:lpstr>
      <vt:lpstr>Evidence Extraction</vt:lpstr>
      <vt:lpstr>Physical Extraction</vt:lpstr>
      <vt:lpstr>Logical Extraction</vt:lpstr>
      <vt:lpstr>Tools: Considerations</vt:lpstr>
      <vt:lpstr>Tools: Considerations</vt:lpstr>
      <vt:lpstr>Analysis of Extracted Data</vt:lpstr>
      <vt:lpstr>Application and File Analysis</vt:lpstr>
      <vt:lpstr>Timeframe Analysis</vt:lpstr>
      <vt:lpstr>Caution</vt:lpstr>
      <vt:lpstr>Network Time Protocol (NTP)</vt:lpstr>
      <vt:lpstr>Data Hiding Analysis</vt:lpstr>
      <vt:lpstr>Data Hiding Analysis</vt:lpstr>
      <vt:lpstr>Ownership and Possession</vt:lpstr>
      <vt:lpstr>Ownership and Possession</vt:lpstr>
      <vt:lpstr>Capturing Contents of RAM</vt:lpstr>
      <vt:lpstr>Capturing Contents of RAM</vt:lpstr>
      <vt:lpstr>Capturing Contents of RAM</vt:lpstr>
      <vt:lpstr>Capturing Contents of RAM</vt:lpstr>
      <vt:lpstr>Capturing Contents of RAM</vt:lpstr>
      <vt:lpstr>Capturing Contents of RAM</vt:lpstr>
      <vt:lpstr>Step-by-Step</vt:lpstr>
      <vt:lpstr>Step-by-Step</vt:lpstr>
      <vt:lpstr>Step-by-Step</vt:lpstr>
      <vt:lpstr>Step-by-Step</vt:lpstr>
      <vt:lpstr>Quick Review Question</vt:lpstr>
      <vt:lpstr>Summary of Main Teaching Points</vt:lpstr>
      <vt:lpstr>Q &amp; 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MSc</dc:subject>
  <dc:creator>Yusnita Binti Yusof</dc:creator>
  <cp:lastModifiedBy>Reshiwaran Jegatheswaran</cp:lastModifiedBy>
  <cp:revision>21</cp:revision>
  <cp:lastPrinted>1995-11-02T09:23:42Z</cp:lastPrinted>
  <dcterms:created xsi:type="dcterms:W3CDTF">2018-10-12T09:24:58Z</dcterms:created>
  <dcterms:modified xsi:type="dcterms:W3CDTF">2023-06-06T06:57:48Z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0x010100FE5963F60EC5A5488098AC4E60F3A25C</vt:lpwstr>
  </property>
</Properties>
</file>